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5" r:id="rId3"/>
    <p:sldId id="258" r:id="rId4"/>
    <p:sldId id="259" r:id="rId5"/>
    <p:sldId id="260" r:id="rId6"/>
    <p:sldId id="261" r:id="rId7"/>
    <p:sldId id="262" r:id="rId8"/>
    <p:sldId id="263" r:id="rId9"/>
    <p:sldId id="264" r:id="rId1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862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100" d="100"/>
          <a:sy n="100" d="100"/>
        </p:scale>
        <p:origin x="-126" y="19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14" name="13 Başlık"/>
          <p:cNvSpPr>
            <a:spLocks noGrp="1"/>
          </p:cNvSpPr>
          <p:nvPr>
            <p:ph type="ctrTitle"/>
          </p:nvPr>
        </p:nvSpPr>
        <p:spPr>
          <a:xfrm>
            <a:off x="1432560" y="359898"/>
            <a:ext cx="7406640" cy="1472184"/>
          </a:xfrm>
        </p:spPr>
        <p:txBody>
          <a:bodyPr anchor="b"/>
          <a:lstStyle>
            <a:lvl1pPr algn="l">
              <a:defRPr/>
            </a:lvl1pPr>
            <a:extLst/>
          </a:lstStyle>
          <a:p>
            <a:r>
              <a:rPr kumimoji="0" lang="tr-TR" smtClean="0"/>
              <a:t>Asıl başlık stili için tıklatın</a:t>
            </a:r>
            <a:endParaRPr kumimoji="0" lang="en-US"/>
          </a:p>
        </p:txBody>
      </p:sp>
      <p:sp>
        <p:nvSpPr>
          <p:cNvPr id="22" name="21 Alt Başlık"/>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smtClean="0"/>
              <a:t>Asıl alt başlık stilini düzenlemek için tıklatın</a:t>
            </a:r>
            <a:endParaRPr kumimoji="0" lang="en-US"/>
          </a:p>
        </p:txBody>
      </p:sp>
      <p:sp>
        <p:nvSpPr>
          <p:cNvPr id="7" name="6 Veri Yer Tutucusu"/>
          <p:cNvSpPr>
            <a:spLocks noGrp="1"/>
          </p:cNvSpPr>
          <p:nvPr>
            <p:ph type="dt" sz="half" idx="10"/>
          </p:nvPr>
        </p:nvSpPr>
        <p:spPr/>
        <p:txBody>
          <a:bodyPr/>
          <a:lstStyle>
            <a:extLst/>
          </a:lstStyle>
          <a:p>
            <a:fld id="{94AD7BBD-2D7F-4635-B85A-E0F7727EF4FD}" type="datetimeFigureOut">
              <a:rPr lang="tr-TR" smtClean="0"/>
              <a:pPr/>
              <a:t>06.02.2015</a:t>
            </a:fld>
            <a:endParaRPr lang="tr-TR"/>
          </a:p>
        </p:txBody>
      </p:sp>
      <p:sp>
        <p:nvSpPr>
          <p:cNvPr id="20" name="19 Altbilgi Yer Tutucusu"/>
          <p:cNvSpPr>
            <a:spLocks noGrp="1"/>
          </p:cNvSpPr>
          <p:nvPr>
            <p:ph type="ftr" sz="quarter" idx="11"/>
          </p:nvPr>
        </p:nvSpPr>
        <p:spPr/>
        <p:txBody>
          <a:bodyPr/>
          <a:lstStyle>
            <a:extLst/>
          </a:lstStyle>
          <a:p>
            <a:endParaRPr lang="tr-TR"/>
          </a:p>
        </p:txBody>
      </p:sp>
      <p:sp>
        <p:nvSpPr>
          <p:cNvPr id="10" name="9 Slayt Numarası Yer Tutucusu"/>
          <p:cNvSpPr>
            <a:spLocks noGrp="1"/>
          </p:cNvSpPr>
          <p:nvPr>
            <p:ph type="sldNum" sz="quarter" idx="12"/>
          </p:nvPr>
        </p:nvSpPr>
        <p:spPr/>
        <p:txBody>
          <a:bodyPr/>
          <a:lstStyle>
            <a:extLst/>
          </a:lstStyle>
          <a:p>
            <a:fld id="{5F705624-BB8B-4EDD-8AF3-C4FBC249C28D}" type="slidenum">
              <a:rPr lang="tr-TR" smtClean="0"/>
              <a:pPr/>
              <a:t>‹#›</a:t>
            </a:fld>
            <a:endParaRPr lang="tr-TR"/>
          </a:p>
        </p:txBody>
      </p:sp>
      <p:sp>
        <p:nvSpPr>
          <p:cNvPr id="8" name="7 Oval"/>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Oval"/>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p:wheel spokes="3"/>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94AD7BBD-2D7F-4635-B85A-E0F7727EF4FD}" type="datetimeFigureOut">
              <a:rPr lang="tr-TR" smtClean="0"/>
              <a:pPr/>
              <a:t>06.02.2015</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5F705624-BB8B-4EDD-8AF3-C4FBC249C28D}" type="slidenum">
              <a:rPr lang="tr-TR" smtClean="0"/>
              <a:pPr/>
              <a:t>‹#›</a:t>
            </a:fld>
            <a:endParaRPr lang="tr-TR"/>
          </a:p>
        </p:txBody>
      </p:sp>
    </p:spTree>
  </p:cSld>
  <p:clrMapOvr>
    <a:masterClrMapping/>
  </p:clrMapOvr>
  <p:transition>
    <p:wheel spokes="3"/>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274639"/>
            <a:ext cx="1828800" cy="5851525"/>
          </a:xfrm>
        </p:spPr>
        <p:txBody>
          <a:bodyPr vert="eaVert"/>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1143000" y="274640"/>
            <a:ext cx="5562600" cy="5851525"/>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94AD7BBD-2D7F-4635-B85A-E0F7727EF4FD}" type="datetimeFigureOut">
              <a:rPr lang="tr-TR" smtClean="0"/>
              <a:pPr/>
              <a:t>06.02.2015</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5F705624-BB8B-4EDD-8AF3-C4FBC249C28D}" type="slidenum">
              <a:rPr lang="tr-TR" smtClean="0"/>
              <a:pPr/>
              <a:t>‹#›</a:t>
            </a:fld>
            <a:endParaRPr lang="tr-TR"/>
          </a:p>
        </p:txBody>
      </p:sp>
    </p:spTree>
  </p:cSld>
  <p:clrMapOvr>
    <a:masterClrMapping/>
  </p:clrMapOvr>
  <p:transition>
    <p:wheel spokes="3"/>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94AD7BBD-2D7F-4635-B85A-E0F7727EF4FD}" type="datetimeFigureOut">
              <a:rPr lang="tr-TR" smtClean="0"/>
              <a:pPr/>
              <a:t>06.02.2015</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5F705624-BB8B-4EDD-8AF3-C4FBC249C28D}" type="slidenum">
              <a:rPr lang="tr-TR" smtClean="0"/>
              <a:pPr/>
              <a:t>‹#›</a:t>
            </a:fld>
            <a:endParaRPr lang="tr-TR"/>
          </a:p>
        </p:txBody>
      </p:sp>
    </p:spTree>
  </p:cSld>
  <p:clrMapOvr>
    <a:masterClrMapping/>
  </p:clrMapOvr>
  <p:transition>
    <p:wheel spokes="3"/>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7" name="6 Dikdörtgen"/>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Başlık"/>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extLst/>
          </a:lstStyle>
          <a:p>
            <a:fld id="{94AD7BBD-2D7F-4635-B85A-E0F7727EF4FD}" type="datetimeFigureOut">
              <a:rPr lang="tr-TR" smtClean="0"/>
              <a:pPr/>
              <a:t>06.02.2015</a:t>
            </a:fld>
            <a:endParaRPr lang="tr-TR"/>
          </a:p>
        </p:txBody>
      </p:sp>
      <p:sp>
        <p:nvSpPr>
          <p:cNvPr id="5" name="4 Altbilgi Yer Tutucusu"/>
          <p:cNvSpPr>
            <a:spLocks noGrp="1"/>
          </p:cNvSpPr>
          <p:nvPr>
            <p:ph type="ftr" sz="quarter" idx="11"/>
          </p:nvPr>
        </p:nvSpPr>
        <p:spPr/>
        <p:txBody>
          <a:bodyPr/>
          <a:lstStyle>
            <a:extLst/>
          </a:lstStyle>
          <a:p>
            <a:endParaRPr lang="tr-TR"/>
          </a:p>
        </p:txBody>
      </p:sp>
      <p:sp>
        <p:nvSpPr>
          <p:cNvPr id="6" name="5 Slayt Numarası Yer Tutucusu"/>
          <p:cNvSpPr>
            <a:spLocks noGrp="1"/>
          </p:cNvSpPr>
          <p:nvPr>
            <p:ph type="sldNum" sz="quarter" idx="12"/>
          </p:nvPr>
        </p:nvSpPr>
        <p:spPr/>
        <p:txBody>
          <a:bodyPr/>
          <a:lstStyle>
            <a:extLst/>
          </a:lstStyle>
          <a:p>
            <a:fld id="{5F705624-BB8B-4EDD-8AF3-C4FBC249C28D}" type="slidenum">
              <a:rPr lang="tr-TR" smtClean="0"/>
              <a:pPr/>
              <a:t>‹#›</a:t>
            </a:fld>
            <a:endParaRPr lang="tr-TR"/>
          </a:p>
        </p:txBody>
      </p:sp>
      <p:sp>
        <p:nvSpPr>
          <p:cNvPr id="10" name="9 Dikdörtgen"/>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Oval"/>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Oval"/>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p:wheel spokes="3"/>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320"/>
            <a:ext cx="7498080" cy="1143000"/>
          </a:xfrm>
        </p:spPr>
        <p:txBody>
          <a:bodyPr/>
          <a:lstStyle>
            <a:extLst/>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94AD7BBD-2D7F-4635-B85A-E0F7727EF4FD}" type="datetimeFigureOut">
              <a:rPr lang="tr-TR" smtClean="0"/>
              <a:pPr/>
              <a:t>06.02.2015</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5F705624-BB8B-4EDD-8AF3-C4FBC249C28D}" type="slidenum">
              <a:rPr lang="tr-TR" smtClean="0"/>
              <a:pPr/>
              <a:t>‹#›</a:t>
            </a:fld>
            <a:endParaRPr lang="tr-TR"/>
          </a:p>
        </p:txBody>
      </p:sp>
    </p:spTree>
  </p:cSld>
  <p:clrMapOvr>
    <a:masterClrMapping/>
  </p:clrMapOvr>
  <p:transition>
    <p:wheel spokes="3"/>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extLst/>
          </a:lstStyle>
          <a:p>
            <a:fld id="{94AD7BBD-2D7F-4635-B85A-E0F7727EF4FD}" type="datetimeFigureOut">
              <a:rPr lang="tr-TR" smtClean="0"/>
              <a:pPr/>
              <a:t>06.02.2015</a:t>
            </a:fld>
            <a:endParaRPr lang="tr-TR"/>
          </a:p>
        </p:txBody>
      </p:sp>
      <p:sp>
        <p:nvSpPr>
          <p:cNvPr id="8" name="7 Altbilgi Yer Tutucusu"/>
          <p:cNvSpPr>
            <a:spLocks noGrp="1"/>
          </p:cNvSpPr>
          <p:nvPr>
            <p:ph type="ftr" sz="quarter" idx="11"/>
          </p:nvPr>
        </p:nvSpPr>
        <p:spPr/>
        <p:txBody>
          <a:bodyPr/>
          <a:lstStyle>
            <a:extLst/>
          </a:lstStyle>
          <a:p>
            <a:endParaRPr lang="tr-TR"/>
          </a:p>
        </p:txBody>
      </p:sp>
      <p:sp>
        <p:nvSpPr>
          <p:cNvPr id="9" name="8 Slayt Numarası Yer Tutucusu"/>
          <p:cNvSpPr>
            <a:spLocks noGrp="1"/>
          </p:cNvSpPr>
          <p:nvPr>
            <p:ph type="sldNum" sz="quarter" idx="12"/>
          </p:nvPr>
        </p:nvSpPr>
        <p:spPr/>
        <p:txBody>
          <a:bodyPr/>
          <a:lstStyle>
            <a:extLst/>
          </a:lstStyle>
          <a:p>
            <a:fld id="{5F705624-BB8B-4EDD-8AF3-C4FBC249C28D}" type="slidenum">
              <a:rPr lang="tr-TR" smtClean="0"/>
              <a:pPr/>
              <a:t>‹#›</a:t>
            </a:fld>
            <a:endParaRPr lang="tr-TR"/>
          </a:p>
        </p:txBody>
      </p:sp>
    </p:spTree>
  </p:cSld>
  <p:clrMapOvr>
    <a:masterClrMapping/>
  </p:clrMapOvr>
  <p:transition>
    <p:wheel spokes="3"/>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320"/>
            <a:ext cx="7498080" cy="1143000"/>
          </a:xfrm>
        </p:spPr>
        <p:txBody>
          <a:bodyPr anchor="ctr"/>
          <a:lstStyle>
            <a:extLst/>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extLst/>
          </a:lstStyle>
          <a:p>
            <a:fld id="{94AD7BBD-2D7F-4635-B85A-E0F7727EF4FD}" type="datetimeFigureOut">
              <a:rPr lang="tr-TR" smtClean="0"/>
              <a:pPr/>
              <a:t>06.02.2015</a:t>
            </a:fld>
            <a:endParaRPr lang="tr-TR"/>
          </a:p>
        </p:txBody>
      </p:sp>
      <p:sp>
        <p:nvSpPr>
          <p:cNvPr id="4" name="3 Altbilgi Yer Tutucusu"/>
          <p:cNvSpPr>
            <a:spLocks noGrp="1"/>
          </p:cNvSpPr>
          <p:nvPr>
            <p:ph type="ftr" sz="quarter" idx="11"/>
          </p:nvPr>
        </p:nvSpPr>
        <p:spPr/>
        <p:txBody>
          <a:bodyPr/>
          <a:lstStyle>
            <a:extLst/>
          </a:lstStyle>
          <a:p>
            <a:endParaRPr lang="tr-TR"/>
          </a:p>
        </p:txBody>
      </p:sp>
      <p:sp>
        <p:nvSpPr>
          <p:cNvPr id="5" name="4 Slayt Numarası Yer Tutucusu"/>
          <p:cNvSpPr>
            <a:spLocks noGrp="1"/>
          </p:cNvSpPr>
          <p:nvPr>
            <p:ph type="sldNum" sz="quarter" idx="12"/>
          </p:nvPr>
        </p:nvSpPr>
        <p:spPr/>
        <p:txBody>
          <a:bodyPr/>
          <a:lstStyle>
            <a:extLst/>
          </a:lstStyle>
          <a:p>
            <a:fld id="{5F705624-BB8B-4EDD-8AF3-C4FBC249C28D}" type="slidenum">
              <a:rPr lang="tr-TR" smtClean="0"/>
              <a:pPr/>
              <a:t>‹#›</a:t>
            </a:fld>
            <a:endParaRPr lang="tr-TR"/>
          </a:p>
        </p:txBody>
      </p:sp>
    </p:spTree>
  </p:cSld>
  <p:clrMapOvr>
    <a:masterClrMapping/>
  </p:clrMapOvr>
  <p:transition>
    <p:wheel spokes="3"/>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4 Dikdörtgen"/>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Veri Yer Tutucusu"/>
          <p:cNvSpPr>
            <a:spLocks noGrp="1"/>
          </p:cNvSpPr>
          <p:nvPr>
            <p:ph type="dt" sz="half" idx="10"/>
          </p:nvPr>
        </p:nvSpPr>
        <p:spPr/>
        <p:txBody>
          <a:bodyPr/>
          <a:lstStyle>
            <a:extLst/>
          </a:lstStyle>
          <a:p>
            <a:fld id="{94AD7BBD-2D7F-4635-B85A-E0F7727EF4FD}" type="datetimeFigureOut">
              <a:rPr lang="tr-TR" smtClean="0"/>
              <a:pPr/>
              <a:t>06.02.2015</a:t>
            </a:fld>
            <a:endParaRPr lang="tr-TR"/>
          </a:p>
        </p:txBody>
      </p:sp>
      <p:sp>
        <p:nvSpPr>
          <p:cNvPr id="3" name="2 Altbilgi Yer Tutucusu"/>
          <p:cNvSpPr>
            <a:spLocks noGrp="1"/>
          </p:cNvSpPr>
          <p:nvPr>
            <p:ph type="ftr" sz="quarter" idx="11"/>
          </p:nvPr>
        </p:nvSpPr>
        <p:spPr/>
        <p:txBody>
          <a:bodyPr/>
          <a:lstStyle>
            <a:extLst/>
          </a:lstStyle>
          <a:p>
            <a:endParaRPr lang="tr-TR"/>
          </a:p>
        </p:txBody>
      </p:sp>
      <p:sp>
        <p:nvSpPr>
          <p:cNvPr id="4" name="3 Slayt Numarası Yer Tutucusu"/>
          <p:cNvSpPr>
            <a:spLocks noGrp="1"/>
          </p:cNvSpPr>
          <p:nvPr>
            <p:ph type="sldNum" sz="quarter" idx="12"/>
          </p:nvPr>
        </p:nvSpPr>
        <p:spPr/>
        <p:txBody>
          <a:bodyPr/>
          <a:lstStyle>
            <a:extLst/>
          </a:lstStyle>
          <a:p>
            <a:fld id="{5F705624-BB8B-4EDD-8AF3-C4FBC249C28D}" type="slidenum">
              <a:rPr lang="tr-TR" smtClean="0"/>
              <a:pPr/>
              <a:t>‹#›</a:t>
            </a:fld>
            <a:endParaRPr lang="tr-TR"/>
          </a:p>
        </p:txBody>
      </p:sp>
      <p:sp>
        <p:nvSpPr>
          <p:cNvPr id="6" name="5 Dikdörtgen"/>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transition>
    <p:wheel spokes="3"/>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94AD7BBD-2D7F-4635-B85A-E0F7727EF4FD}" type="datetimeFigureOut">
              <a:rPr lang="tr-TR" smtClean="0"/>
              <a:pPr/>
              <a:t>06.02.2015</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5F705624-BB8B-4EDD-8AF3-C4FBC249C28D}" type="slidenum">
              <a:rPr lang="tr-TR" smtClean="0"/>
              <a:pPr/>
              <a:t>‹#›</a:t>
            </a:fld>
            <a:endParaRPr lang="tr-TR"/>
          </a:p>
        </p:txBody>
      </p:sp>
    </p:spTree>
  </p:cSld>
  <p:clrMapOvr>
    <a:masterClrMapping/>
  </p:clrMapOvr>
  <p:transition>
    <p:wheel spokes="3"/>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extLst/>
          </a:lstStyle>
          <a:p>
            <a:fld id="{94AD7BBD-2D7F-4635-B85A-E0F7727EF4FD}" type="datetimeFigureOut">
              <a:rPr lang="tr-TR" smtClean="0"/>
              <a:pPr/>
              <a:t>06.02.2015</a:t>
            </a:fld>
            <a:endParaRPr lang="tr-TR"/>
          </a:p>
        </p:txBody>
      </p:sp>
      <p:sp>
        <p:nvSpPr>
          <p:cNvPr id="6" name="5 Altbilgi Yer Tutucusu"/>
          <p:cNvSpPr>
            <a:spLocks noGrp="1"/>
          </p:cNvSpPr>
          <p:nvPr>
            <p:ph type="ftr" sz="quarter" idx="11"/>
          </p:nvPr>
        </p:nvSpPr>
        <p:spPr/>
        <p:txBody>
          <a:bodyPr/>
          <a:lstStyle>
            <a:extLst/>
          </a:lstStyle>
          <a:p>
            <a:endParaRPr lang="tr-TR"/>
          </a:p>
        </p:txBody>
      </p:sp>
      <p:sp>
        <p:nvSpPr>
          <p:cNvPr id="7" name="6 Slayt Numarası Yer Tutucusu"/>
          <p:cNvSpPr>
            <a:spLocks noGrp="1"/>
          </p:cNvSpPr>
          <p:nvPr>
            <p:ph type="sldNum" sz="quarter" idx="12"/>
          </p:nvPr>
        </p:nvSpPr>
        <p:spPr/>
        <p:txBody>
          <a:bodyPr/>
          <a:lstStyle>
            <a:extLst/>
          </a:lstStyle>
          <a:p>
            <a:fld id="{5F705624-BB8B-4EDD-8AF3-C4FBC249C28D}" type="slidenum">
              <a:rPr lang="tr-TR" smtClean="0"/>
              <a:pPr/>
              <a:t>‹#›</a:t>
            </a:fld>
            <a:endParaRPr lang="tr-TR"/>
          </a:p>
        </p:txBody>
      </p:sp>
      <p:sp>
        <p:nvSpPr>
          <p:cNvPr id="8" name="7 Dikdörtgen"/>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2 Resim Yer Tutucusu"/>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tr-TR" smtClean="0"/>
              <a:t>Resim eklemek için simgeyi tıklatın</a:t>
            </a:r>
            <a:endParaRPr kumimoji="0" lang="en-US" dirty="0"/>
          </a:p>
        </p:txBody>
      </p:sp>
      <p:sp>
        <p:nvSpPr>
          <p:cNvPr id="9" name="8 Akış Çizelgesi: İşlem"/>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Akış Çizelgesi: İşlem"/>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3 Metin Yer Tutucusu"/>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tr-TR" smtClean="0"/>
              <a:t>Asıl metin stillerini düzenlemek için tıklatın</a:t>
            </a:r>
          </a:p>
        </p:txBody>
      </p:sp>
    </p:spTree>
  </p:cSld>
  <p:clrMapOvr>
    <a:masterClrMapping/>
  </p:clrMapOvr>
  <p:transition>
    <p:wheel spokes="3"/>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6 Pasta"/>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Oval"/>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Halka"/>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11 Dikdörtgen"/>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4 Başlık Yer Tutucusu"/>
          <p:cNvSpPr>
            <a:spLocks noGrp="1"/>
          </p:cNvSpPr>
          <p:nvPr>
            <p:ph type="title"/>
          </p:nvPr>
        </p:nvSpPr>
        <p:spPr>
          <a:xfrm>
            <a:off x="1435608" y="274638"/>
            <a:ext cx="7498080" cy="1143000"/>
          </a:xfrm>
          <a:prstGeom prst="rect">
            <a:avLst/>
          </a:prstGeom>
        </p:spPr>
        <p:txBody>
          <a:bodyPr anchor="ctr">
            <a:normAutofit/>
          </a:bodyPr>
          <a:lstStyle>
            <a:extLst/>
          </a:lstStyle>
          <a:p>
            <a:r>
              <a:rPr kumimoji="0" lang="tr-TR" smtClean="0"/>
              <a:t>Asıl başlık stili için tıklatın</a:t>
            </a:r>
            <a:endParaRPr kumimoji="0" lang="en-US"/>
          </a:p>
        </p:txBody>
      </p:sp>
      <p:sp>
        <p:nvSpPr>
          <p:cNvPr id="9" name="8 Metin Yer Tutucusu"/>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24" name="23 Veri Yer Tutucusu"/>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94AD7BBD-2D7F-4635-B85A-E0F7727EF4FD}" type="datetimeFigureOut">
              <a:rPr lang="tr-TR" smtClean="0"/>
              <a:pPr/>
              <a:t>06.02.2015</a:t>
            </a:fld>
            <a:endParaRPr lang="tr-TR"/>
          </a:p>
        </p:txBody>
      </p:sp>
      <p:sp>
        <p:nvSpPr>
          <p:cNvPr id="10" name="9 Altbilgi Yer Tutucusu"/>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tr-TR"/>
          </a:p>
        </p:txBody>
      </p:sp>
      <p:sp>
        <p:nvSpPr>
          <p:cNvPr id="22" name="21 Slayt Numarası Yer Tutucusu"/>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F705624-BB8B-4EDD-8AF3-C4FBC249C28D}" type="slidenum">
              <a:rPr lang="tr-TR" smtClean="0"/>
              <a:pPr/>
              <a:t>‹#›</a:t>
            </a:fld>
            <a:endParaRPr lang="tr-TR"/>
          </a:p>
        </p:txBody>
      </p:sp>
      <p:sp>
        <p:nvSpPr>
          <p:cNvPr id="15" name="14 Dikdörtgen"/>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heel spokes="3"/>
  </p:transition>
  <p:timing>
    <p:tnLst>
      <p:par>
        <p:cTn id="1" dur="indefinite" restart="never" nodeType="tmRoot"/>
      </p:par>
    </p:tnLst>
  </p:timing>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turkkent.meb.k12.tr/" TargetMode="External"/><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audio" Target="../media/audio1.wav"/><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audio" Target="../media/audio3.wav"/><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wav"/><Relationship Id="rId1" Type="http://schemas.openxmlformats.org/officeDocument/2006/relationships/audio" Target="../media/audio5.wav"/><Relationship Id="rId5" Type="http://schemas.openxmlformats.org/officeDocument/2006/relationships/image" Target="../media/image10.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Users\admin\Desktop\wasahmern\4.wav" TargetMode="External"/><Relationship Id="rId1" Type="http://schemas.openxmlformats.org/officeDocument/2006/relationships/audio" Target="../media/audio7.wav"/><Relationship Id="rId5" Type="http://schemas.openxmlformats.org/officeDocument/2006/relationships/image" Target="../media/image12.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9.wav"/><Relationship Id="rId1" Type="http://schemas.openxmlformats.org/officeDocument/2006/relationships/audio" Target="../media/audio8.wav"/><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Users\admin\Desktop\wasahmern\6.wav" TargetMode="External"/><Relationship Id="rId1" Type="http://schemas.openxmlformats.org/officeDocument/2006/relationships/audio" Target="../media/audio10.wav"/><Relationship Id="rId5" Type="http://schemas.openxmlformats.org/officeDocument/2006/relationships/image" Target="../media/image14.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2.wav"/><Relationship Id="rId1" Type="http://schemas.openxmlformats.org/officeDocument/2006/relationships/audio" Target="../media/audio11.wav"/><Relationship Id="rId5" Type="http://schemas.openxmlformats.org/officeDocument/2006/relationships/image" Target="../media/image15.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4.wav"/><Relationship Id="rId1" Type="http://schemas.openxmlformats.org/officeDocument/2006/relationships/audio" Target="../media/audio13.wav"/><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7 Resim" descr="C:\Users\ilhan\AppData\Local\Temp\Rar$DI00.301\EU flag-Erasmus+_vect_POS.jpg"/>
          <p:cNvPicPr/>
          <p:nvPr/>
        </p:nvPicPr>
        <p:blipFill>
          <a:blip r:embed="rId2" cstate="print"/>
          <a:srcRect/>
          <a:stretch>
            <a:fillRect/>
          </a:stretch>
        </p:blipFill>
        <p:spPr bwMode="auto">
          <a:xfrm>
            <a:off x="4139952" y="980728"/>
            <a:ext cx="1752600" cy="500544"/>
          </a:xfrm>
          <a:prstGeom prst="rect">
            <a:avLst/>
          </a:prstGeom>
          <a:noFill/>
          <a:ln w="9525">
            <a:noFill/>
            <a:miter lim="800000"/>
            <a:headEnd/>
            <a:tailEnd/>
          </a:ln>
        </p:spPr>
      </p:pic>
      <p:pic>
        <p:nvPicPr>
          <p:cNvPr id="10" name="9 Resim" descr="C:\Users\ilhan\AppData\Local\Temp\Rar$DI00.343\ab_bakanligi_yazili.jpg"/>
          <p:cNvPicPr/>
          <p:nvPr/>
        </p:nvPicPr>
        <p:blipFill>
          <a:blip r:embed="rId3" cstate="print"/>
          <a:srcRect/>
          <a:stretch>
            <a:fillRect/>
          </a:stretch>
        </p:blipFill>
        <p:spPr bwMode="auto">
          <a:xfrm>
            <a:off x="1979712" y="1484784"/>
            <a:ext cx="847725" cy="755666"/>
          </a:xfrm>
          <a:prstGeom prst="rect">
            <a:avLst/>
          </a:prstGeom>
          <a:noFill/>
          <a:ln w="9525">
            <a:noFill/>
            <a:miter lim="800000"/>
            <a:headEnd/>
            <a:tailEnd/>
          </a:ln>
        </p:spPr>
      </p:pic>
      <p:pic>
        <p:nvPicPr>
          <p:cNvPr id="11" name="10 Resim" descr="C:\Users\ilhan\AppData\Local\Temp\Rar$DI00.862\ua_logo.jpg"/>
          <p:cNvPicPr/>
          <p:nvPr/>
        </p:nvPicPr>
        <p:blipFill>
          <a:blip r:embed="rId4" cstate="print"/>
          <a:srcRect/>
          <a:stretch>
            <a:fillRect/>
          </a:stretch>
        </p:blipFill>
        <p:spPr bwMode="auto">
          <a:xfrm>
            <a:off x="7380312" y="1484784"/>
            <a:ext cx="1097496" cy="638175"/>
          </a:xfrm>
          <a:prstGeom prst="rect">
            <a:avLst/>
          </a:prstGeom>
          <a:noFill/>
          <a:ln w="9525">
            <a:noFill/>
            <a:miter lim="800000"/>
            <a:headEnd/>
            <a:tailEnd/>
          </a:ln>
        </p:spPr>
      </p:pic>
      <p:sp>
        <p:nvSpPr>
          <p:cNvPr id="19" name="18 Yatay Kaydırma"/>
          <p:cNvSpPr/>
          <p:nvPr/>
        </p:nvSpPr>
        <p:spPr>
          <a:xfrm>
            <a:off x="1547664" y="548680"/>
            <a:ext cx="7128792" cy="2448272"/>
          </a:xfrm>
          <a:prstGeom prst="horizontalScroll">
            <a:avLst/>
          </a:prstGeom>
          <a:noFill/>
          <a:ln w="41275" cap="rnd">
            <a:solidFill>
              <a:schemeClr val="accent2">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smtClean="0">
                <a:solidFill>
                  <a:schemeClr val="tx1"/>
                </a:solidFill>
                <a:latin typeface="Algerian" pitchFamily="82" charset="0"/>
              </a:rPr>
              <a:t>THE EUROPE OF MYTH AND LEGEND</a:t>
            </a:r>
          </a:p>
          <a:p>
            <a:pPr algn="ctr"/>
            <a:r>
              <a:rPr lang="tr-TR" dirty="0" smtClean="0"/>
              <a:t> </a:t>
            </a:r>
            <a:endParaRPr lang="tr-TR" dirty="0"/>
          </a:p>
        </p:txBody>
      </p:sp>
      <p:sp>
        <p:nvSpPr>
          <p:cNvPr id="22" name="21 Dikdörtgen"/>
          <p:cNvSpPr/>
          <p:nvPr/>
        </p:nvSpPr>
        <p:spPr>
          <a:xfrm>
            <a:off x="2915816" y="1844824"/>
            <a:ext cx="5400600" cy="646331"/>
          </a:xfrm>
          <a:prstGeom prst="rect">
            <a:avLst/>
          </a:prstGeom>
        </p:spPr>
        <p:txBody>
          <a:bodyPr wrap="square">
            <a:spAutoFit/>
          </a:bodyPr>
          <a:lstStyle/>
          <a:p>
            <a:r>
              <a:rPr lang="tr-TR" dirty="0" smtClean="0"/>
              <a:t>     </a:t>
            </a:r>
          </a:p>
          <a:p>
            <a:r>
              <a:rPr lang="tr-TR" dirty="0" err="1" smtClean="0"/>
              <a:t>Using</a:t>
            </a:r>
            <a:r>
              <a:rPr lang="tr-TR" dirty="0" smtClean="0"/>
              <a:t> ICT </a:t>
            </a:r>
            <a:r>
              <a:rPr lang="tr-TR" dirty="0" err="1" smtClean="0"/>
              <a:t>and</a:t>
            </a:r>
            <a:r>
              <a:rPr lang="tr-TR" dirty="0" smtClean="0"/>
              <a:t> </a:t>
            </a:r>
            <a:r>
              <a:rPr lang="tr-TR" dirty="0" err="1" smtClean="0"/>
              <a:t>Mythology</a:t>
            </a:r>
            <a:r>
              <a:rPr lang="tr-TR" dirty="0" smtClean="0"/>
              <a:t> in </a:t>
            </a:r>
            <a:r>
              <a:rPr lang="tr-TR" dirty="0" err="1" smtClean="0"/>
              <a:t>Developing</a:t>
            </a:r>
            <a:r>
              <a:rPr lang="tr-TR" dirty="0" smtClean="0"/>
              <a:t> </a:t>
            </a:r>
            <a:r>
              <a:rPr lang="tr-TR" dirty="0" err="1" smtClean="0"/>
              <a:t>Literacy</a:t>
            </a:r>
            <a:endParaRPr lang="tr-TR" dirty="0"/>
          </a:p>
        </p:txBody>
      </p:sp>
      <p:sp>
        <p:nvSpPr>
          <p:cNvPr id="1033" name="WordArt 9" descr="Dar dikey"/>
          <p:cNvSpPr>
            <a:spLocks noChangeArrowheads="1" noChangeShapeType="1" noTextEdit="1"/>
          </p:cNvSpPr>
          <p:nvPr/>
        </p:nvSpPr>
        <p:spPr bwMode="auto">
          <a:xfrm>
            <a:off x="1043608" y="4149080"/>
            <a:ext cx="4981575" cy="1085850"/>
          </a:xfrm>
          <a:prstGeom prst="rect">
            <a:avLst/>
          </a:prstGeom>
        </p:spPr>
        <p:txBody>
          <a:bodyPr wrap="none" fromWordArt="1">
            <a:prstTxWarp prst="textCurveUp">
              <a:avLst>
                <a:gd name="adj" fmla="val 40356"/>
              </a:avLst>
            </a:prstTxWarp>
          </a:bodyPr>
          <a:lstStyle/>
          <a:p>
            <a:pPr algn="ctr" rtl="0"/>
            <a:r>
              <a:rPr lang="tr-TR" sz="3600" kern="10" spc="0" dirty="0" smtClean="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Arial Black"/>
              </a:rPr>
              <a:t>ŞAHMERAN</a:t>
            </a:r>
            <a:endParaRPr lang="tr-TR" sz="3600" kern="10" spc="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Arial Black"/>
            </a:endParaRPr>
          </a:p>
        </p:txBody>
      </p:sp>
      <p:pic>
        <p:nvPicPr>
          <p:cNvPr id="25" name="24 Resim" descr="C:\Users\admin\AppData\Local\Microsoft\Windows\Temporary Internet Files\Content.Word\sahmeran1 001.jpg"/>
          <p:cNvPicPr/>
          <p:nvPr/>
        </p:nvPicPr>
        <p:blipFill>
          <a:blip r:embed="rId5" cstate="print"/>
          <a:srcRect/>
          <a:stretch>
            <a:fillRect/>
          </a:stretch>
        </p:blipFill>
        <p:spPr bwMode="auto">
          <a:xfrm>
            <a:off x="6156176" y="3429000"/>
            <a:ext cx="2232248" cy="1800200"/>
          </a:xfrm>
          <a:prstGeom prst="rect">
            <a:avLst/>
          </a:prstGeom>
          <a:noFill/>
          <a:ln w="9525">
            <a:noFill/>
            <a:miter lim="800000"/>
            <a:headEnd/>
            <a:tailEnd/>
          </a:ln>
        </p:spPr>
      </p:pic>
      <p:sp>
        <p:nvSpPr>
          <p:cNvPr id="9" name="8 Metin kutusu"/>
          <p:cNvSpPr txBox="1"/>
          <p:nvPr/>
        </p:nvSpPr>
        <p:spPr>
          <a:xfrm>
            <a:off x="2699792" y="332656"/>
            <a:ext cx="4608512" cy="584775"/>
          </a:xfrm>
          <a:prstGeom prst="rect">
            <a:avLst/>
          </a:prstGeom>
          <a:noFill/>
        </p:spPr>
        <p:txBody>
          <a:bodyPr wrap="square" rtlCol="0">
            <a:spAutoFit/>
          </a:bodyPr>
          <a:lstStyle/>
          <a:p>
            <a:pPr algn="ctr"/>
            <a:r>
              <a:rPr lang="tr-TR" sz="3200" dirty="0" smtClean="0">
                <a:latin typeface="Footlight MT Light" pitchFamily="18" charset="0"/>
              </a:rPr>
              <a:t>2014-2016</a:t>
            </a:r>
            <a:endParaRPr lang="tr-TR" sz="3200" dirty="0">
              <a:latin typeface="Footlight MT Light" pitchFamily="18" charset="0"/>
            </a:endParaRPr>
          </a:p>
        </p:txBody>
      </p:sp>
      <p:sp>
        <p:nvSpPr>
          <p:cNvPr id="14" name="13 Dikdörtgen"/>
          <p:cNvSpPr/>
          <p:nvPr/>
        </p:nvSpPr>
        <p:spPr>
          <a:xfrm>
            <a:off x="2987824" y="5949280"/>
            <a:ext cx="2679451" cy="923330"/>
          </a:xfrm>
          <a:prstGeom prst="rect">
            <a:avLst/>
          </a:prstGeom>
        </p:spPr>
        <p:txBody>
          <a:bodyPr wrap="none">
            <a:spAutoFit/>
          </a:bodyPr>
          <a:lstStyle/>
          <a:p>
            <a:r>
              <a:rPr lang="tr-TR" dirty="0" smtClean="0">
                <a:hlinkClick r:id="rId6"/>
              </a:rPr>
              <a:t>http://turkkent.meb.k12.tr</a:t>
            </a:r>
            <a:r>
              <a:rPr lang="tr-TR" dirty="0" smtClean="0">
                <a:hlinkClick r:id="rId6"/>
              </a:rPr>
              <a:t>/</a:t>
            </a:r>
            <a:endParaRPr lang="tr-TR" dirty="0" smtClean="0"/>
          </a:p>
          <a:p>
            <a:endParaRPr lang="tr-TR" dirty="0" smtClean="0"/>
          </a:p>
          <a:p>
            <a:endParaRPr lang="tr-TR" dirty="0"/>
          </a:p>
        </p:txBody>
      </p:sp>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3">
                                            <p:txEl>
                                              <p:pRg st="0" end="0"/>
                                            </p:txEl>
                                          </p:spTgt>
                                        </p:tgtEl>
                                        <p:attrNameLst>
                                          <p:attrName>style.visibility</p:attrName>
                                        </p:attrNameLst>
                                      </p:cBhvr>
                                      <p:to>
                                        <p:strVal val="visible"/>
                                      </p:to>
                                    </p:set>
                                    <p:animEffect transition="in" filter="fade">
                                      <p:cBhvr>
                                        <p:cTn id="7" dur="2000"/>
                                        <p:tgtEl>
                                          <p:spTgt spid="10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wav">
            <a:hlinkClick r:id="" action="ppaction://media"/>
          </p:cNvPr>
          <p:cNvPicPr>
            <a:picLocks noRot="1" noChangeAspect="1"/>
          </p:cNvPicPr>
          <p:nvPr>
            <a:wavAudioFile r:embed="rId1" name="1.wav"/>
          </p:nvPr>
        </p:nvPicPr>
        <p:blipFill>
          <a:blip r:embed="rId4" cstate="print"/>
          <a:stretch>
            <a:fillRect/>
          </a:stretch>
        </p:blipFill>
        <p:spPr>
          <a:xfrm>
            <a:off x="1331640" y="548680"/>
            <a:ext cx="406400" cy="228600"/>
          </a:xfrm>
          <a:prstGeom prst="rect">
            <a:avLst/>
          </a:prstGeom>
        </p:spPr>
      </p:pic>
      <p:pic>
        <p:nvPicPr>
          <p:cNvPr id="1026" name="Picture 2" descr="C:\Users\admin\Pictures\2015-01-16 sahmern1\sahmern1 001.jpg"/>
          <p:cNvPicPr>
            <a:picLocks noGrp="1" noChangeAspect="1" noChangeArrowheads="1"/>
          </p:cNvPicPr>
          <p:nvPr>
            <p:ph idx="1"/>
          </p:nvPr>
        </p:nvPicPr>
        <p:blipFill>
          <a:blip r:embed="rId5" cstate="print"/>
          <a:srcRect l="2405" b="28562"/>
          <a:stretch>
            <a:fillRect/>
          </a:stretch>
        </p:blipFill>
        <p:spPr bwMode="auto">
          <a:xfrm>
            <a:off x="2771800" y="2060848"/>
            <a:ext cx="5040560" cy="2854275"/>
          </a:xfrm>
          <a:prstGeom prst="rect">
            <a:avLst/>
          </a:prstGeom>
          <a:noFill/>
        </p:spPr>
      </p:pic>
      <p:pic>
        <p:nvPicPr>
          <p:cNvPr id="7" name="1.wav">
            <a:hlinkClick r:id="" action="ppaction://media"/>
          </p:cNvPr>
          <p:cNvPicPr>
            <a:picLocks noRot="1" noChangeAspect="1"/>
          </p:cNvPicPr>
          <p:nvPr>
            <a:wavAudioFile r:embed="rId2" name="1.wav"/>
          </p:nvPr>
        </p:nvPicPr>
        <p:blipFill>
          <a:blip r:embed="rId4" cstate="print"/>
          <a:stretch>
            <a:fillRect/>
          </a:stretch>
        </p:blipFill>
        <p:spPr>
          <a:xfrm>
            <a:off x="1259632" y="5517232"/>
            <a:ext cx="304800" cy="304800"/>
          </a:xfrm>
          <a:prstGeom prst="rect">
            <a:avLst/>
          </a:prstGeom>
        </p:spPr>
      </p:pic>
      <p:sp>
        <p:nvSpPr>
          <p:cNvPr id="1027" name="AutoShape 2"/>
          <p:cNvSpPr>
            <a:spLocks noChangeArrowheads="1"/>
          </p:cNvSpPr>
          <p:nvPr/>
        </p:nvSpPr>
        <p:spPr bwMode="auto">
          <a:xfrm>
            <a:off x="1691680" y="260648"/>
            <a:ext cx="6912768" cy="1666875"/>
          </a:xfrm>
          <a:prstGeom prst="flowChartAlternateProcess">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tr-TR" sz="1600" b="1" i="0" u="none" strike="noStrike" cap="none" normalizeH="0" baseline="0" dirty="0" err="1" smtClean="0">
                <a:ln>
                  <a:noFill/>
                </a:ln>
                <a:effectLst/>
                <a:latin typeface="Century" pitchFamily="18" charset="0"/>
                <a:cs typeface="Arial" pitchFamily="34" charset="0"/>
              </a:rPr>
              <a:t>Long</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ago</a:t>
            </a:r>
            <a:r>
              <a:rPr kumimoji="0" lang="tr-TR" sz="1600" b="1" i="0" u="none" strike="noStrike" cap="none" normalizeH="0" baseline="0" dirty="0" smtClean="0">
                <a:ln>
                  <a:noFill/>
                </a:ln>
                <a:effectLst/>
                <a:latin typeface="Century" pitchFamily="18" charset="0"/>
                <a:cs typeface="Arial" pitchFamily="34" charset="0"/>
              </a:rPr>
              <a:t> in Tarsus, </a:t>
            </a:r>
            <a:r>
              <a:rPr kumimoji="0" lang="tr-TR" sz="1600" b="1" i="0" u="none" strike="noStrike" cap="none" normalizeH="0" baseline="0" dirty="0" err="1" smtClean="0">
                <a:ln>
                  <a:noFill/>
                </a:ln>
                <a:effectLst/>
                <a:latin typeface="Century" pitchFamily="18" charset="0"/>
                <a:cs typeface="Arial" pitchFamily="34" charset="0"/>
              </a:rPr>
              <a:t>there</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lived</a:t>
            </a:r>
            <a:r>
              <a:rPr kumimoji="0" lang="tr-TR" sz="1600" b="1" i="0" u="none" strike="noStrike" cap="none" normalizeH="0" baseline="0" dirty="0" smtClean="0">
                <a:ln>
                  <a:noFill/>
                </a:ln>
                <a:effectLst/>
                <a:latin typeface="Century" pitchFamily="18" charset="0"/>
                <a:cs typeface="Arial" pitchFamily="34" charset="0"/>
              </a:rPr>
              <a:t> a </a:t>
            </a:r>
            <a:r>
              <a:rPr kumimoji="0" lang="tr-TR" sz="1600" b="1" i="0" u="none" strike="noStrike" cap="none" normalizeH="0" baseline="0" dirty="0" err="1" smtClean="0">
                <a:ln>
                  <a:noFill/>
                </a:ln>
                <a:effectLst/>
                <a:latin typeface="Century" pitchFamily="18" charset="0"/>
                <a:cs typeface="Arial" pitchFamily="34" charset="0"/>
              </a:rPr>
              <a:t>young</a:t>
            </a:r>
            <a:r>
              <a:rPr kumimoji="0" lang="tr-TR" sz="1600" b="1" i="0" u="none" strike="noStrike" cap="none" normalizeH="0" baseline="0" dirty="0" smtClean="0">
                <a:ln>
                  <a:noFill/>
                </a:ln>
                <a:effectLst/>
                <a:latin typeface="Century" pitchFamily="18" charset="0"/>
                <a:cs typeface="Arial" pitchFamily="34" charset="0"/>
              </a:rPr>
              <a:t> boy  </a:t>
            </a:r>
            <a:r>
              <a:rPr kumimoji="0" lang="tr-TR" sz="1600" b="1" i="0" u="none" strike="noStrike" cap="none" normalizeH="0" baseline="0" dirty="0" err="1" smtClean="0">
                <a:ln>
                  <a:noFill/>
                </a:ln>
                <a:effectLst/>
                <a:latin typeface="Century" pitchFamily="18" charset="0"/>
                <a:cs typeface="Arial" pitchFamily="34" charset="0"/>
              </a:rPr>
              <a:t>named</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Cemşab</a:t>
            </a:r>
            <a:r>
              <a:rPr kumimoji="0" lang="tr-TR" sz="1600" b="1" i="0" u="none" strike="noStrike" cap="none" normalizeH="0" baseline="0" dirty="0" smtClean="0">
                <a:ln>
                  <a:noFill/>
                </a:ln>
                <a:effectLst/>
                <a:latin typeface="Century" pitchFamily="18" charset="0"/>
                <a:cs typeface="Arial" pitchFamily="34" charset="0"/>
              </a:rPr>
              <a:t>. He </a:t>
            </a:r>
            <a:r>
              <a:rPr kumimoji="0" lang="tr-TR" sz="1600" b="1" i="0" u="none" strike="noStrike" cap="none" normalizeH="0" baseline="0" dirty="0" err="1" smtClean="0">
                <a:ln>
                  <a:noFill/>
                </a:ln>
                <a:effectLst/>
                <a:latin typeface="Century" pitchFamily="18" charset="0"/>
                <a:cs typeface="Arial" pitchFamily="34" charset="0"/>
              </a:rPr>
              <a:t>was</a:t>
            </a:r>
            <a:r>
              <a:rPr kumimoji="0" lang="tr-TR" sz="1600" b="1" i="0" u="none" strike="noStrike" cap="none" normalizeH="0" baseline="0" dirty="0" smtClean="0">
                <a:ln>
                  <a:noFill/>
                </a:ln>
                <a:effectLst/>
                <a:latin typeface="Century" pitchFamily="18" charset="0"/>
                <a:cs typeface="Arial" pitchFamily="34" charset="0"/>
              </a:rPr>
              <a:t> a </a:t>
            </a:r>
            <a:r>
              <a:rPr kumimoji="0" lang="tr-TR" sz="1600" b="1" i="0" u="none" strike="noStrike" cap="none" normalizeH="0" baseline="0" dirty="0" err="1" smtClean="0">
                <a:ln>
                  <a:noFill/>
                </a:ln>
                <a:effectLst/>
                <a:latin typeface="Century" pitchFamily="18" charset="0"/>
                <a:cs typeface="Arial" pitchFamily="34" charset="0"/>
              </a:rPr>
              <a:t>kind</a:t>
            </a:r>
            <a:r>
              <a:rPr kumimoji="0" lang="tr-TR" sz="1600" b="1" i="0" u="none" strike="noStrike" cap="none" normalizeH="0" baseline="0" dirty="0" smtClean="0">
                <a:ln>
                  <a:noFill/>
                </a:ln>
                <a:effectLst/>
                <a:latin typeface="Century" pitchFamily="18" charset="0"/>
                <a:cs typeface="Arial" pitchFamily="34" charset="0"/>
              </a:rPr>
              <a:t>-</a:t>
            </a:r>
            <a:r>
              <a:rPr kumimoji="0" lang="tr-TR" sz="1600" b="1" i="0" u="none" strike="noStrike" cap="none" normalizeH="0" baseline="0" dirty="0" err="1" smtClean="0">
                <a:ln>
                  <a:noFill/>
                </a:ln>
                <a:effectLst/>
                <a:latin typeface="Century" pitchFamily="18" charset="0"/>
                <a:cs typeface="Arial" pitchFamily="34" charset="0"/>
              </a:rPr>
              <a:t>hearted</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and</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hardworking</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person</a:t>
            </a:r>
            <a:r>
              <a:rPr kumimoji="0" lang="tr-TR" sz="1600" b="1" i="0" u="none" strike="noStrike" cap="none" normalizeH="0" baseline="0" dirty="0" smtClean="0">
                <a:ln>
                  <a:noFill/>
                </a:ln>
                <a:effectLst/>
                <a:latin typeface="Century" pitchFamily="18" charset="0"/>
                <a:cs typeface="Arial" pitchFamily="34" charset="0"/>
              </a:rPr>
              <a:t>. His </a:t>
            </a:r>
            <a:r>
              <a:rPr kumimoji="0" lang="tr-TR" sz="1600" b="1" i="0" u="none" strike="noStrike" cap="none" normalizeH="0" baseline="0" dirty="0" err="1" smtClean="0">
                <a:ln>
                  <a:noFill/>
                </a:ln>
                <a:effectLst/>
                <a:latin typeface="Century" pitchFamily="18" charset="0"/>
                <a:cs typeface="Arial" pitchFamily="34" charset="0"/>
              </a:rPr>
              <a:t>family</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was</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very</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poor</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Sometimes</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Cemşab</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and</a:t>
            </a:r>
            <a:r>
              <a:rPr kumimoji="0" lang="tr-TR" sz="1600" b="1" i="0" u="none" strike="noStrike" cap="none" normalizeH="0" baseline="0" dirty="0" smtClean="0">
                <a:ln>
                  <a:noFill/>
                </a:ln>
                <a:effectLst/>
                <a:latin typeface="Century" pitchFamily="18" charset="0"/>
                <a:cs typeface="Arial" pitchFamily="34" charset="0"/>
              </a:rPr>
              <a:t>  his </a:t>
            </a:r>
            <a:r>
              <a:rPr kumimoji="0" lang="tr-TR" sz="1600" b="1" i="0" u="none" strike="noStrike" cap="none" normalizeH="0" baseline="0" dirty="0" err="1" smtClean="0">
                <a:ln>
                  <a:noFill/>
                </a:ln>
                <a:effectLst/>
                <a:latin typeface="Century" pitchFamily="18" charset="0"/>
                <a:cs typeface="Arial" pitchFamily="34" charset="0"/>
              </a:rPr>
              <a:t>friends</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went</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to</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the</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forest</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and</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cut</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wood</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for</a:t>
            </a:r>
            <a:r>
              <a:rPr kumimoji="0" lang="tr-TR" sz="1600" b="1" i="0" u="none" strike="noStrike" cap="none" normalizeH="0" baseline="0" dirty="0" smtClean="0">
                <a:ln>
                  <a:noFill/>
                </a:ln>
                <a:effectLst/>
                <a:latin typeface="Century" pitchFamily="18" charset="0"/>
                <a:cs typeface="Arial" pitchFamily="34" charset="0"/>
              </a:rPr>
              <a:t> a </a:t>
            </a:r>
            <a:r>
              <a:rPr kumimoji="0" lang="tr-TR" sz="1600" b="1" i="0" u="none" strike="noStrike" cap="none" normalizeH="0" baseline="0" dirty="0" err="1" smtClean="0">
                <a:ln>
                  <a:noFill/>
                </a:ln>
                <a:effectLst/>
                <a:latin typeface="Century" pitchFamily="18" charset="0"/>
                <a:cs typeface="Arial" pitchFamily="34" charset="0"/>
              </a:rPr>
              <a:t>living</a:t>
            </a:r>
            <a:r>
              <a:rPr kumimoji="0" lang="tr-TR" sz="1600" b="1" i="0" u="none" strike="noStrike" cap="none" normalizeH="0" baseline="0" dirty="0" smtClean="0">
                <a:ln>
                  <a:noFill/>
                </a:ln>
                <a:effectLst/>
                <a:latin typeface="Century" pitchFamily="18" charset="0"/>
                <a:cs typeface="Arial" pitchFamily="34" charset="0"/>
              </a:rPr>
              <a:t> . </a:t>
            </a:r>
            <a:r>
              <a:rPr kumimoji="0" lang="tr-TR" sz="1600" b="1" i="0" u="none" strike="noStrike" cap="none" normalizeH="0" baseline="0" dirty="0" err="1" smtClean="0">
                <a:ln>
                  <a:noFill/>
                </a:ln>
                <a:effectLst/>
                <a:latin typeface="Century" pitchFamily="18" charset="0"/>
                <a:cs typeface="Arial" pitchFamily="34" charset="0"/>
              </a:rPr>
              <a:t>One</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day</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when</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they</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went</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to</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the</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forest</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to</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cut</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the</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wood</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they</a:t>
            </a:r>
            <a:r>
              <a:rPr lang="tr-TR" sz="1600" b="1" dirty="0" smtClean="0">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discovered</a:t>
            </a:r>
            <a:r>
              <a:rPr kumimoji="0" lang="tr-TR" sz="1600" b="1" i="0" u="none" strike="noStrike" cap="none" normalizeH="0" baseline="0" dirty="0" smtClean="0">
                <a:ln>
                  <a:noFill/>
                </a:ln>
                <a:effectLst/>
                <a:latin typeface="Century" pitchFamily="18" charset="0"/>
                <a:cs typeface="Arial" pitchFamily="34" charset="0"/>
              </a:rPr>
              <a:t> a </a:t>
            </a:r>
            <a:r>
              <a:rPr kumimoji="0" lang="tr-TR" sz="1600" b="1" i="0" u="none" strike="noStrike" cap="none" normalizeH="0" baseline="0" dirty="0" err="1" smtClean="0">
                <a:ln>
                  <a:noFill/>
                </a:ln>
                <a:effectLst/>
                <a:latin typeface="Century" pitchFamily="18" charset="0"/>
                <a:cs typeface="Arial" pitchFamily="34" charset="0"/>
              </a:rPr>
              <a:t>cave</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They</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decided</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to</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explore</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the</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cave</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They</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entered</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the</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cave</a:t>
            </a:r>
            <a:r>
              <a:rPr kumimoji="0" lang="tr-TR" sz="1600" b="1" i="0" u="none" strike="noStrike" cap="none" normalizeH="0" baseline="0" dirty="0" smtClean="0">
                <a:ln>
                  <a:noFill/>
                </a:ln>
                <a:effectLst/>
                <a:latin typeface="Century" pitchFamily="18" charset="0"/>
                <a:cs typeface="Arial" pitchFamily="34" charset="0"/>
              </a:rPr>
              <a:t> </a:t>
            </a:r>
            <a:r>
              <a:rPr kumimoji="0" lang="tr-TR" sz="1600" b="1" i="0" u="none" strike="noStrike" cap="none" normalizeH="0" baseline="0" dirty="0" err="1" smtClean="0">
                <a:ln>
                  <a:noFill/>
                </a:ln>
                <a:effectLst/>
                <a:latin typeface="Century" pitchFamily="18" charset="0"/>
                <a:cs typeface="Arial" pitchFamily="34" charset="0"/>
              </a:rPr>
              <a:t>curiously</a:t>
            </a:r>
            <a:r>
              <a:rPr kumimoji="0" lang="tr-TR" sz="1600" b="1" i="0" u="none" strike="noStrike" cap="none" normalizeH="0" baseline="0" dirty="0" smtClean="0">
                <a:ln>
                  <a:noFill/>
                </a:ln>
                <a:effectLst/>
                <a:latin typeface="Century" pitchFamily="18"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AutoShape 2"/>
          <p:cNvSpPr>
            <a:spLocks noChangeArrowheads="1"/>
          </p:cNvSpPr>
          <p:nvPr/>
        </p:nvSpPr>
        <p:spPr bwMode="auto">
          <a:xfrm>
            <a:off x="1835696" y="4941168"/>
            <a:ext cx="6912768" cy="1666875"/>
          </a:xfrm>
          <a:prstGeom prst="flowChartAlternateProcess">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lvl="0" indent="449263" fontAlgn="base">
              <a:spcBef>
                <a:spcPct val="0"/>
              </a:spcBef>
              <a:spcAft>
                <a:spcPct val="0"/>
              </a:spcAft>
            </a:pPr>
            <a:r>
              <a:rPr lang="tr-TR" b="1" dirty="0" smtClean="0">
                <a:latin typeface="Century" pitchFamily="18" charset="0"/>
                <a:ea typeface="Times New Roman" pitchFamily="18" charset="0"/>
                <a:cs typeface="Arabic Typesetting" pitchFamily="66" charset="-78"/>
              </a:rPr>
              <a:t>Bir zamanlar Tarsus’ta </a:t>
            </a:r>
            <a:r>
              <a:rPr lang="tr-TR" b="1" dirty="0" err="1" smtClean="0">
                <a:latin typeface="Century" pitchFamily="18" charset="0"/>
                <a:ea typeface="Times New Roman" pitchFamily="18" charset="0"/>
                <a:cs typeface="Arabic Typesetting" pitchFamily="66" charset="-78"/>
              </a:rPr>
              <a:t>Cemşab</a:t>
            </a:r>
            <a:r>
              <a:rPr lang="tr-TR" b="1" dirty="0" smtClean="0">
                <a:latin typeface="Century" pitchFamily="18" charset="0"/>
                <a:ea typeface="Times New Roman" pitchFamily="18" charset="0"/>
                <a:cs typeface="Arabic Typesetting" pitchFamily="66" charset="-78"/>
              </a:rPr>
              <a:t> adında bir genç yaşarmış. O iyi yürekli ve çalışkan biriymiş. Ailesi ise çok fakirmiş. </a:t>
            </a:r>
            <a:r>
              <a:rPr lang="tr-TR" b="1" dirty="0" err="1" smtClean="0">
                <a:latin typeface="Century" pitchFamily="18" charset="0"/>
                <a:ea typeface="Times New Roman" pitchFamily="18" charset="0"/>
                <a:cs typeface="Arabic Typesetting" pitchFamily="66" charset="-78"/>
              </a:rPr>
              <a:t>Cemşab</a:t>
            </a:r>
            <a:r>
              <a:rPr lang="tr-TR" b="1" dirty="0" smtClean="0">
                <a:latin typeface="Century" pitchFamily="18" charset="0"/>
                <a:ea typeface="Times New Roman" pitchFamily="18" charset="0"/>
                <a:cs typeface="Arabic Typesetting" pitchFamily="66" charset="-78"/>
              </a:rPr>
              <a:t> bazen arkadaşlarıyla ormana gider ve odun keserlermiş. Yine ormana odun kesmeye gittikleri bir gün bir mağara keşfetmişler. Merakla bu mağaranın içine girmişler.</a:t>
            </a:r>
            <a:endParaRPr lang="tr-TR" b="1" dirty="0" smtClean="0">
              <a:latin typeface="Century" pitchFamily="18" charset="0"/>
              <a:cs typeface="Arabic Typesetting" pitchFamily="66" charset="-78"/>
            </a:endParaRPr>
          </a:p>
        </p:txBody>
      </p:sp>
    </p:spTree>
  </p:cSld>
  <p:clrMapOvr>
    <a:masterClrMapping/>
  </p:clrMapOvr>
  <p:transition>
    <p:wheel spokes="3"/>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65"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814"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wav">
            <a:hlinkClick r:id="" action="ppaction://media"/>
          </p:cNvPr>
          <p:cNvPicPr>
            <a:picLocks noRot="1" noChangeAspect="1"/>
          </p:cNvPicPr>
          <p:nvPr>
            <a:wavAudioFile r:embed="rId1" name="2.wav"/>
          </p:nvPr>
        </p:nvPicPr>
        <p:blipFill>
          <a:blip r:embed="rId4" cstate="print"/>
          <a:stretch>
            <a:fillRect/>
          </a:stretch>
        </p:blipFill>
        <p:spPr>
          <a:xfrm>
            <a:off x="1547664" y="764704"/>
            <a:ext cx="406400" cy="228600"/>
          </a:xfrm>
          <a:prstGeom prst="rect">
            <a:avLst/>
          </a:prstGeom>
        </p:spPr>
      </p:pic>
      <p:pic>
        <p:nvPicPr>
          <p:cNvPr id="11" name="Picture 2" descr="C:\Users\admin\Pictures\2015-01-16\002.jpg"/>
          <p:cNvPicPr>
            <a:picLocks noChangeAspect="1" noChangeArrowheads="1"/>
          </p:cNvPicPr>
          <p:nvPr/>
        </p:nvPicPr>
        <p:blipFill>
          <a:blip r:embed="rId5" cstate="print"/>
          <a:srcRect r="2751" b="27776"/>
          <a:stretch>
            <a:fillRect/>
          </a:stretch>
        </p:blipFill>
        <p:spPr bwMode="auto">
          <a:xfrm>
            <a:off x="3203848" y="1556792"/>
            <a:ext cx="3816424" cy="3897807"/>
          </a:xfrm>
          <a:prstGeom prst="rect">
            <a:avLst/>
          </a:prstGeom>
          <a:noFill/>
        </p:spPr>
      </p:pic>
      <p:pic>
        <p:nvPicPr>
          <p:cNvPr id="7" name="2.wav">
            <a:hlinkClick r:id="" action="ppaction://media"/>
          </p:cNvPr>
          <p:cNvPicPr>
            <a:picLocks noRot="1" noChangeAspect="1"/>
          </p:cNvPicPr>
          <p:nvPr>
            <a:wavAudioFile r:embed="rId2" name="2.wav"/>
          </p:nvPr>
        </p:nvPicPr>
        <p:blipFill>
          <a:blip r:embed="rId6" cstate="print"/>
          <a:stretch>
            <a:fillRect/>
          </a:stretch>
        </p:blipFill>
        <p:spPr>
          <a:xfrm>
            <a:off x="1979712" y="5589240"/>
            <a:ext cx="304800" cy="304800"/>
          </a:xfrm>
          <a:prstGeom prst="rect">
            <a:avLst/>
          </a:prstGeom>
        </p:spPr>
      </p:pic>
      <p:sp>
        <p:nvSpPr>
          <p:cNvPr id="2050" name="AutoShape 3"/>
          <p:cNvSpPr>
            <a:spLocks noChangeArrowheads="1"/>
          </p:cNvSpPr>
          <p:nvPr/>
        </p:nvSpPr>
        <p:spPr bwMode="auto">
          <a:xfrm>
            <a:off x="2051720" y="260648"/>
            <a:ext cx="5772150" cy="1504950"/>
          </a:xfrm>
          <a:prstGeom prst="flowChartAlternateProcess">
            <a:avLst/>
          </a:prstGeom>
          <a:gradFill rotWithShape="0">
            <a:gsLst>
              <a:gs pos="0">
                <a:srgbClr val="FFFFFF"/>
              </a:gs>
              <a:gs pos="100000">
                <a:srgbClr val="B6DDE8"/>
              </a:gs>
            </a:gsLst>
            <a:lin ang="5400000" scaled="1"/>
          </a:gradFill>
          <a:ln w="12700">
            <a:solidFill>
              <a:srgbClr val="92CDDC"/>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err="1" smtClean="0">
                <a:ln>
                  <a:noFill/>
                </a:ln>
                <a:solidFill>
                  <a:schemeClr val="tx1"/>
                </a:solidFill>
                <a:effectLst/>
                <a:latin typeface="Century" pitchFamily="18" charset="0"/>
                <a:cs typeface="Arial" pitchFamily="34" charset="0"/>
              </a:rPr>
              <a:t>There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was</a:t>
            </a:r>
            <a:r>
              <a:rPr kumimoji="0" lang="tr-TR" sz="1400" b="1" i="0" u="none" strike="noStrike" cap="none" normalizeH="0" baseline="0" dirty="0" smtClean="0">
                <a:ln>
                  <a:noFill/>
                </a:ln>
                <a:solidFill>
                  <a:schemeClr val="tx1"/>
                </a:solidFill>
                <a:effectLst/>
                <a:latin typeface="Century" pitchFamily="18" charset="0"/>
                <a:cs typeface="Arial" pitchFamily="34" charset="0"/>
              </a:rPr>
              <a:t> a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well</a:t>
            </a:r>
            <a:r>
              <a:rPr kumimoji="0" lang="tr-TR" sz="1400" b="1" i="0" u="none" strike="noStrike" cap="none" normalizeH="0" baseline="0" dirty="0" smtClean="0">
                <a:ln>
                  <a:noFill/>
                </a:ln>
                <a:solidFill>
                  <a:schemeClr val="tx1"/>
                </a:solidFill>
                <a:effectLst/>
                <a:latin typeface="Century" pitchFamily="18" charset="0"/>
                <a:cs typeface="Arial" pitchFamily="34" charset="0"/>
              </a:rPr>
              <a:t> in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cave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noticed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that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well</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full</a:t>
            </a:r>
            <a:r>
              <a:rPr kumimoji="0" lang="tr-TR" sz="1400" b="1" i="0" u="none" strike="noStrike" cap="none" normalizeH="0" baseline="0" dirty="0" smtClean="0">
                <a:ln>
                  <a:noFill/>
                </a:ln>
                <a:solidFill>
                  <a:schemeClr val="tx1"/>
                </a:solidFill>
                <a:effectLst/>
                <a:latin typeface="Century" pitchFamily="18" charset="0"/>
                <a:cs typeface="Arial" pitchFamily="34" charset="0"/>
              </a:rPr>
              <a:t> of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honey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decided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should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go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down</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into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well</a:t>
            </a:r>
            <a:r>
              <a:rPr kumimoji="0" lang="tr-TR" sz="1400" b="1" i="0" u="none" strike="noStrike" cap="none" normalizeH="0" baseline="0" dirty="0" smtClean="0">
                <a:ln>
                  <a:noFill/>
                </a:ln>
                <a:solidFill>
                  <a:schemeClr val="tx1"/>
                </a:solidFill>
                <a:effectLst/>
                <a:latin typeface="Century" pitchFamily="18" charset="0"/>
                <a:cs typeface="Arial" pitchFamily="34" charset="0"/>
              </a:rPr>
              <a:t>.</a:t>
            </a:r>
          </a:p>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err="1" smtClean="0">
                <a:ln>
                  <a:noFill/>
                </a:ln>
                <a:solidFill>
                  <a:schemeClr val="tx1"/>
                </a:solidFill>
                <a:effectLst/>
                <a:latin typeface="Century" pitchFamily="18" charset="0"/>
                <a:cs typeface="Arial" pitchFamily="34" charset="0"/>
              </a:rPr>
              <a:t>Çemşab</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went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down</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into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well</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get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honey</a:t>
            </a:r>
            <a:r>
              <a:rPr kumimoji="0" lang="tr-TR" sz="1400" b="1" i="0" u="none" strike="noStrike" cap="none" normalizeH="0" baseline="0" dirty="0" smtClean="0">
                <a:ln>
                  <a:noFill/>
                </a:ln>
                <a:solidFill>
                  <a:schemeClr val="tx1"/>
                </a:solidFill>
                <a:effectLst/>
                <a:latin typeface="Century" pitchFamily="18" charset="0"/>
                <a:cs typeface="Arial" pitchFamily="34" charset="0"/>
              </a:rPr>
              <a:t>. His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friends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decided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leave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him</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there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went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away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who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trapped</a:t>
            </a:r>
            <a:r>
              <a:rPr kumimoji="0" lang="tr-TR" sz="1400" b="1" i="0" u="none" strike="noStrike" cap="none" normalizeH="0" baseline="0" dirty="0" smtClean="0">
                <a:ln>
                  <a:noFill/>
                </a:ln>
                <a:solidFill>
                  <a:schemeClr val="tx1"/>
                </a:solidFill>
                <a:effectLst/>
                <a:latin typeface="Century" pitchFamily="18" charset="0"/>
                <a:cs typeface="Arial" pitchFamily="34" charset="0"/>
              </a:rPr>
              <a:t>  in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well</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saw</a:t>
            </a:r>
            <a:r>
              <a:rPr kumimoji="0" lang="tr-TR" sz="1400" b="1" i="0" u="none" strike="noStrike" cap="none" normalizeH="0" baseline="0" dirty="0" smtClean="0">
                <a:ln>
                  <a:noFill/>
                </a:ln>
                <a:solidFill>
                  <a:schemeClr val="tx1"/>
                </a:solidFill>
                <a:effectLst/>
                <a:latin typeface="Century" pitchFamily="18" charset="0"/>
                <a:cs typeface="Arial" pitchFamily="34" charset="0"/>
              </a:rPr>
              <a:t>  a hole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1" name="AutoShape 3"/>
          <p:cNvSpPr>
            <a:spLocks noChangeArrowheads="1"/>
          </p:cNvSpPr>
          <p:nvPr/>
        </p:nvSpPr>
        <p:spPr bwMode="auto">
          <a:xfrm>
            <a:off x="2339752" y="5157192"/>
            <a:ext cx="5772150" cy="1504950"/>
          </a:xfrm>
          <a:prstGeom prst="flowChartAlternateProcess">
            <a:avLst/>
          </a:prstGeom>
          <a:gradFill rotWithShape="0">
            <a:gsLst>
              <a:gs pos="0">
                <a:srgbClr val="FFFFFF"/>
              </a:gs>
              <a:gs pos="100000">
                <a:srgbClr val="B6DDE8"/>
              </a:gs>
            </a:gsLst>
            <a:lin ang="5400000" scaled="1"/>
          </a:gradFill>
          <a:ln w="12700">
            <a:solidFill>
              <a:srgbClr val="92CDDC"/>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r>
              <a:rPr lang="tr-TR" sz="1400" b="1" dirty="0" smtClean="0">
                <a:latin typeface="Century" pitchFamily="18" charset="0"/>
              </a:rPr>
              <a:t>Mağaranın içinde bir kuyu varmış. Bu kuyunun balla dolu olduğunu görmüşler. </a:t>
            </a:r>
            <a:r>
              <a:rPr lang="tr-TR" sz="1400" b="1" dirty="0" err="1" smtClean="0">
                <a:latin typeface="Century" pitchFamily="18" charset="0"/>
              </a:rPr>
              <a:t>Cemşab’ın</a:t>
            </a:r>
            <a:r>
              <a:rPr lang="tr-TR" sz="1400" b="1" dirty="0" smtClean="0">
                <a:latin typeface="Century" pitchFamily="18" charset="0"/>
              </a:rPr>
              <a:t> kuyuya girmesine karar vermişler.</a:t>
            </a:r>
          </a:p>
          <a:p>
            <a:r>
              <a:rPr lang="tr-TR" sz="1400" b="1" dirty="0" err="1" smtClean="0">
                <a:latin typeface="Century" pitchFamily="18" charset="0"/>
              </a:rPr>
              <a:t>Cemşab</a:t>
            </a:r>
            <a:r>
              <a:rPr lang="tr-TR" sz="1400" b="1" dirty="0" smtClean="0">
                <a:latin typeface="Century" pitchFamily="18" charset="0"/>
              </a:rPr>
              <a:t> balları almak için kuyuya inmiş, bütün balları çıkarmışlar. Arkadaşları </a:t>
            </a:r>
            <a:r>
              <a:rPr lang="tr-TR" sz="1400" b="1" dirty="0" err="1" smtClean="0">
                <a:latin typeface="Century" pitchFamily="18" charset="0"/>
              </a:rPr>
              <a:t>Cemşab’ı</a:t>
            </a:r>
            <a:r>
              <a:rPr lang="tr-TR" sz="1400" b="1" dirty="0" smtClean="0">
                <a:latin typeface="Century" pitchFamily="18" charset="0"/>
              </a:rPr>
              <a:t> kuyuda unutmuş. Kuyuda kalan </a:t>
            </a:r>
            <a:r>
              <a:rPr lang="tr-TR" sz="1400" b="1" dirty="0" err="1" smtClean="0">
                <a:latin typeface="Century" pitchFamily="18" charset="0"/>
              </a:rPr>
              <a:t>Cemşab</a:t>
            </a:r>
            <a:r>
              <a:rPr lang="tr-TR" sz="1400" b="1" dirty="0" smtClean="0">
                <a:latin typeface="Century" pitchFamily="18" charset="0"/>
              </a:rPr>
              <a:t>, bir delik olduğunu görmüş. </a:t>
            </a:r>
            <a:endParaRPr lang="tr-TR" sz="1400" b="1" dirty="0">
              <a:latin typeface="Century" pitchFamily="18" charset="0"/>
            </a:endParaRPr>
          </a:p>
        </p:txBody>
      </p:sp>
    </p:spTree>
  </p:cSld>
  <p:clrMapOvr>
    <a:masterClrMapping/>
  </p:clrMapOvr>
  <p:transition>
    <p:wheel spokes="3"/>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06"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004"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Pictures\2015-01-16 2\2 001.jpg"/>
          <p:cNvPicPr>
            <a:picLocks noGrp="1" noChangeAspect="1" noChangeArrowheads="1"/>
          </p:cNvPicPr>
          <p:nvPr>
            <p:ph idx="1"/>
          </p:nvPr>
        </p:nvPicPr>
        <p:blipFill>
          <a:blip r:embed="rId4" cstate="print"/>
          <a:srcRect r="3724" b="26814"/>
          <a:stretch>
            <a:fillRect/>
          </a:stretch>
        </p:blipFill>
        <p:spPr bwMode="auto">
          <a:xfrm>
            <a:off x="1187624" y="2348880"/>
            <a:ext cx="4111515" cy="4032448"/>
          </a:xfrm>
          <a:prstGeom prst="rect">
            <a:avLst/>
          </a:prstGeom>
          <a:noFill/>
        </p:spPr>
      </p:pic>
      <p:pic>
        <p:nvPicPr>
          <p:cNvPr id="6" name="3.wav">
            <a:hlinkClick r:id="" action="ppaction://media"/>
          </p:cNvPr>
          <p:cNvPicPr>
            <a:picLocks noRot="1" noChangeAspect="1"/>
          </p:cNvPicPr>
          <p:nvPr>
            <a:wavAudioFile r:embed="rId1" name="3.wav"/>
          </p:nvPr>
        </p:nvPicPr>
        <p:blipFill>
          <a:blip r:embed="rId5" cstate="print"/>
          <a:stretch>
            <a:fillRect/>
          </a:stretch>
        </p:blipFill>
        <p:spPr>
          <a:xfrm>
            <a:off x="1691680" y="1124744"/>
            <a:ext cx="406400" cy="228600"/>
          </a:xfrm>
          <a:prstGeom prst="rect">
            <a:avLst/>
          </a:prstGeom>
        </p:spPr>
      </p:pic>
      <p:pic>
        <p:nvPicPr>
          <p:cNvPr id="7" name="3.wav">
            <a:hlinkClick r:id="" action="ppaction://media"/>
          </p:cNvPr>
          <p:cNvPicPr>
            <a:picLocks noRot="1" noChangeAspect="1"/>
          </p:cNvPicPr>
          <p:nvPr>
            <a:wavAudioFile r:embed="rId2" name="3.wav"/>
          </p:nvPr>
        </p:nvPicPr>
        <p:blipFill>
          <a:blip r:embed="rId5" cstate="print"/>
          <a:stretch>
            <a:fillRect/>
          </a:stretch>
        </p:blipFill>
        <p:spPr>
          <a:xfrm>
            <a:off x="5364088" y="2996952"/>
            <a:ext cx="304800" cy="304800"/>
          </a:xfrm>
          <a:prstGeom prst="rect">
            <a:avLst/>
          </a:prstGeom>
        </p:spPr>
      </p:pic>
      <p:sp>
        <p:nvSpPr>
          <p:cNvPr id="2" name="AutoShape 4"/>
          <p:cNvSpPr>
            <a:spLocks noChangeArrowheads="1"/>
          </p:cNvSpPr>
          <p:nvPr/>
        </p:nvSpPr>
        <p:spPr bwMode="auto">
          <a:xfrm>
            <a:off x="2123728" y="332656"/>
            <a:ext cx="5905500" cy="1944216"/>
          </a:xfrm>
          <a:prstGeom prst="flowChartAlternateProcess">
            <a:avLst/>
          </a:prstGeom>
          <a:solidFill>
            <a:srgbClr val="FFFFFF"/>
          </a:solidFill>
          <a:ln w="63500" cmpd="thickThin">
            <a:solidFill>
              <a:srgbClr val="8064A2"/>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smtClean="0">
                <a:ln>
                  <a:noFill/>
                </a:ln>
                <a:solidFill>
                  <a:schemeClr val="tx1"/>
                </a:solidFill>
                <a:effectLst/>
                <a:latin typeface="Century" pitchFamily="18" charset="0"/>
                <a:cs typeface="Arial" pitchFamily="34" charset="0"/>
              </a:rPr>
              <a:t>As he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dug</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hole , it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turned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into</a:t>
            </a:r>
            <a:r>
              <a:rPr kumimoji="0" lang="tr-TR" sz="1400" b="1" i="0" u="none" strike="noStrike" cap="none" normalizeH="0" baseline="0" dirty="0" smtClean="0">
                <a:ln>
                  <a:noFill/>
                </a:ln>
                <a:solidFill>
                  <a:schemeClr val="tx1"/>
                </a:solidFill>
                <a:effectLst/>
                <a:latin typeface="Century" pitchFamily="18" charset="0"/>
                <a:cs typeface="Arial" pitchFamily="34" charset="0"/>
              </a:rPr>
              <a:t> 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enormous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passage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t>
            </a:r>
            <a:r>
              <a:rPr kumimoji="0" lang="tr-TR" sz="1400" b="1" i="0" u="none" strike="noStrike" cap="none" normalizeH="0" baseline="0" dirty="0" smtClean="0">
                <a:ln>
                  <a:noFill/>
                </a:ln>
                <a:solidFill>
                  <a:schemeClr val="tx1"/>
                </a:solidFill>
                <a:effectLst/>
                <a:latin typeface="Century" pitchFamily="18" charset="0"/>
                <a:cs typeface="Arial" pitchFamily="34" charset="0"/>
              </a:rPr>
              <a:t> ,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entered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passage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curiously</a:t>
            </a:r>
            <a:r>
              <a:rPr kumimoji="0" lang="tr-TR" sz="1400" b="1" i="0" u="none" strike="noStrike" cap="none" normalizeH="0" baseline="0" dirty="0" smtClean="0">
                <a:ln>
                  <a:noFill/>
                </a:ln>
                <a:solidFill>
                  <a:schemeClr val="tx1"/>
                </a:solidFill>
                <a:effectLst/>
                <a:latin typeface="Century" pitchFamily="18" charset="0"/>
                <a:cs typeface="Arial" pitchFamily="34" charset="0"/>
              </a:rPr>
              <a:t>;  he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couldn’t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believe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what</a:t>
            </a:r>
            <a:r>
              <a:rPr kumimoji="0" lang="tr-TR" sz="1400" b="1" i="0" u="none" strike="noStrike" cap="none" normalizeH="0" baseline="0" dirty="0" smtClean="0">
                <a:ln>
                  <a:noFill/>
                </a:ln>
                <a:solidFill>
                  <a:schemeClr val="tx1"/>
                </a:solidFill>
                <a:effectLst/>
                <a:latin typeface="Century" pitchFamily="18" charset="0"/>
                <a:cs typeface="Arial" pitchFamily="34" charset="0"/>
              </a:rPr>
              <a:t> he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saw</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there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It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was</a:t>
            </a:r>
            <a:r>
              <a:rPr kumimoji="0" lang="tr-TR" sz="1400" b="1" i="0" u="none" strike="noStrike" cap="none" normalizeH="0" baseline="0" dirty="0" smtClean="0">
                <a:ln>
                  <a:noFill/>
                </a:ln>
                <a:solidFill>
                  <a:schemeClr val="tx1"/>
                </a:solidFill>
                <a:effectLst/>
                <a:latin typeface="Century" pitchFamily="18" charset="0"/>
                <a:cs typeface="Arial" pitchFamily="34" charset="0"/>
              </a:rPr>
              <a:t> a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place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where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there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were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rivers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beautiful</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garden</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There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were</a:t>
            </a:r>
            <a:r>
              <a:rPr kumimoji="0" lang="tr-TR" sz="1400" b="1" i="0" u="none" strike="noStrike" cap="none" normalizeH="0" baseline="0" dirty="0" smtClean="0">
                <a:ln>
                  <a:noFill/>
                </a:ln>
                <a:solidFill>
                  <a:schemeClr val="tx1"/>
                </a:solidFill>
                <a:effectLst/>
                <a:latin typeface="Century" pitchFamily="18" charset="0"/>
                <a:cs typeface="Arial" pitchFamily="34" charset="0"/>
              </a:rPr>
              <a:t> a lot of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colorful</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snakes</a:t>
            </a:r>
            <a:r>
              <a:rPr kumimoji="0" lang="tr-TR" sz="1400" b="1" i="0" u="none" strike="noStrike" cap="none" normalizeH="0" baseline="0" dirty="0" smtClean="0">
                <a:ln>
                  <a:noFill/>
                </a:ln>
                <a:solidFill>
                  <a:schemeClr val="tx1"/>
                </a:solidFill>
                <a:effectLst/>
                <a:latin typeface="Century" pitchFamily="18" charset="0"/>
                <a:cs typeface="Arial" pitchFamily="34" charset="0"/>
              </a:rPr>
              <a:t> but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among</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them</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there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one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snake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more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attractive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beautiful</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than</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rest.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It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Sahmeran</a:t>
            </a:r>
            <a:r>
              <a:rPr kumimoji="0" lang="tr-TR" sz="1400" b="1" i="0" u="none" strike="noStrike" cap="none" normalizeH="0" baseline="0" dirty="0" smtClean="0">
                <a:ln>
                  <a:noFill/>
                </a:ln>
                <a:solidFill>
                  <a:schemeClr val="tx1"/>
                </a:solidFill>
                <a:effectLst/>
                <a:latin typeface="Century" pitchFamily="18" charset="0"/>
                <a:cs typeface="Arial" pitchFamily="34" charset="0"/>
              </a:rPr>
              <a:t> ,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who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half</a:t>
            </a:r>
            <a:r>
              <a:rPr kumimoji="0" lang="tr-TR" sz="1400" b="1" i="0" u="none" strike="noStrike" cap="none" normalizeH="0" baseline="0" dirty="0" smtClean="0">
                <a:ln>
                  <a:noFill/>
                </a:ln>
                <a:solidFill>
                  <a:schemeClr val="tx1"/>
                </a:solidFill>
                <a:effectLst/>
                <a:latin typeface="Century" pitchFamily="18" charset="0"/>
                <a:cs typeface="Arial" pitchFamily="34" charset="0"/>
              </a:rPr>
              <a:t> a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snake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half</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woman</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also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known</a:t>
            </a:r>
            <a:r>
              <a:rPr kumimoji="0" lang="tr-TR" sz="1400" b="1" i="0" u="none" strike="noStrike" cap="none" normalizeH="0" baseline="0" dirty="0" smtClean="0">
                <a:ln>
                  <a:noFill/>
                </a:ln>
                <a:solidFill>
                  <a:schemeClr val="tx1"/>
                </a:solidFill>
                <a:effectLst/>
                <a:latin typeface="Century" pitchFamily="18" charset="0"/>
                <a:cs typeface="Arial" pitchFamily="34" charset="0"/>
              </a:rPr>
              <a:t> as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Queen</a:t>
            </a:r>
            <a:r>
              <a:rPr kumimoji="0" lang="tr-TR" sz="1400" b="1" i="0" u="none" strike="noStrike" cap="none" normalizeH="0" baseline="0" dirty="0" smtClean="0">
                <a:ln>
                  <a:noFill/>
                </a:ln>
                <a:solidFill>
                  <a:schemeClr val="tx1"/>
                </a:solidFill>
                <a:effectLst/>
                <a:latin typeface="Century" pitchFamily="18" charset="0"/>
                <a:cs typeface="Arial" pitchFamily="34" charset="0"/>
              </a:rPr>
              <a:t> of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Snakes</a:t>
            </a:r>
            <a:r>
              <a:rPr kumimoji="0" lang="tr-TR" sz="1400" b="1" i="0" u="none" strike="noStrike" cap="none" normalizeH="0" baseline="0" dirty="0" smtClean="0">
                <a:ln>
                  <a:noFill/>
                </a:ln>
                <a:solidFill>
                  <a:schemeClr val="tx1"/>
                </a:solidFill>
                <a:effectLst/>
                <a:latin typeface="Century" pitchFamily="18" charset="0"/>
                <a:cs typeface="Arial" pitchFamily="34" charset="0"/>
              </a:rPr>
              <a:t>.</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5" name="AutoShape 4"/>
          <p:cNvSpPr>
            <a:spLocks noChangeArrowheads="1"/>
          </p:cNvSpPr>
          <p:nvPr/>
        </p:nvSpPr>
        <p:spPr bwMode="auto">
          <a:xfrm>
            <a:off x="5364088" y="3429000"/>
            <a:ext cx="3385220" cy="2808312"/>
          </a:xfrm>
          <a:prstGeom prst="flowChartAlternateProcess">
            <a:avLst/>
          </a:prstGeom>
          <a:solidFill>
            <a:schemeClr val="accent2">
              <a:lumMod val="20000"/>
              <a:lumOff val="80000"/>
            </a:schemeClr>
          </a:solidFill>
          <a:ln w="63500" cmpd="thickThin">
            <a:solidFill>
              <a:srgbClr val="FFC000"/>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smtClean="0">
                <a:ln>
                  <a:noFill/>
                </a:ln>
                <a:solidFill>
                  <a:schemeClr val="tx1"/>
                </a:solidFill>
                <a:effectLst/>
                <a:latin typeface="Century" pitchFamily="18" charset="0"/>
                <a:cs typeface="Arial" pitchFamily="34" charset="0"/>
              </a:rPr>
              <a:t>Deliği kazdıkça kocaman bir geçide dönüşmüş. Merakla geçide giren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t>
            </a:r>
            <a:r>
              <a:rPr kumimoji="0" lang="tr-TR" sz="1400" b="1" i="0" u="none" strike="noStrike" cap="none" normalizeH="0" baseline="0" dirty="0" smtClean="0">
                <a:ln>
                  <a:noFill/>
                </a:ln>
                <a:solidFill>
                  <a:schemeClr val="tx1"/>
                </a:solidFill>
                <a:effectLst/>
                <a:latin typeface="Century" pitchFamily="18" charset="0"/>
                <a:cs typeface="Arial" pitchFamily="34" charset="0"/>
              </a:rPr>
              <a:t>, gördüklerine inanamamış. Burası mükemmel güzellikte bahçelerin, nehirlerin olduğu bir yermiş. Her yerde bir sürü renkli yılanlar ve bir de gösterişli, çekici ve güzel bir yılan varmış. Bu yılan, yarı kadın yarı yılan olan ve yılanların şahı olan Şahmeranmış.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heel spokes="2"/>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72"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504"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wav">
            <a:hlinkClick r:id="" action="ppaction://media"/>
          </p:cNvPr>
          <p:cNvPicPr>
            <a:picLocks noRot="1" noChangeAspect="1"/>
          </p:cNvPicPr>
          <p:nvPr>
            <a:wavAudioFile r:embed="rId1" name="4.wav"/>
          </p:nvPr>
        </p:nvPicPr>
        <p:blipFill>
          <a:blip r:embed="rId4" cstate="print"/>
          <a:stretch>
            <a:fillRect/>
          </a:stretch>
        </p:blipFill>
        <p:spPr>
          <a:xfrm>
            <a:off x="1187624" y="1196752"/>
            <a:ext cx="406400" cy="228600"/>
          </a:xfrm>
          <a:prstGeom prst="rect">
            <a:avLst/>
          </a:prstGeom>
        </p:spPr>
      </p:pic>
      <p:pic>
        <p:nvPicPr>
          <p:cNvPr id="1026" name="Picture 2" descr="C:\Users\admin\Pictures\sahmeran\shmerean\sahmeran1 (1).jpeg"/>
          <p:cNvPicPr>
            <a:picLocks noGrp="1" noChangeAspect="1" noChangeArrowheads="1"/>
          </p:cNvPicPr>
          <p:nvPr>
            <p:ph idx="1"/>
          </p:nvPr>
        </p:nvPicPr>
        <p:blipFill>
          <a:blip r:embed="rId5" cstate="print"/>
          <a:srcRect r="3724" b="28405"/>
          <a:stretch>
            <a:fillRect/>
          </a:stretch>
        </p:blipFill>
        <p:spPr bwMode="auto">
          <a:xfrm>
            <a:off x="1043608" y="2636912"/>
            <a:ext cx="3661207" cy="3744416"/>
          </a:xfrm>
          <a:prstGeom prst="rect">
            <a:avLst/>
          </a:prstGeom>
          <a:noFill/>
        </p:spPr>
      </p:pic>
      <p:pic>
        <p:nvPicPr>
          <p:cNvPr id="9" name="4.wav">
            <a:hlinkClick r:id="" action="ppaction://media"/>
          </p:cNvPr>
          <p:cNvPicPr>
            <a:picLocks noRot="1" noChangeAspect="1"/>
          </p:cNvPicPr>
          <p:nvPr>
            <a:audioFile r:link="rId2"/>
          </p:nvPr>
        </p:nvPicPr>
        <p:blipFill>
          <a:blip r:embed="rId4" cstate="print"/>
          <a:stretch>
            <a:fillRect/>
          </a:stretch>
        </p:blipFill>
        <p:spPr>
          <a:xfrm>
            <a:off x="4499992" y="2492896"/>
            <a:ext cx="304800" cy="304800"/>
          </a:xfrm>
          <a:prstGeom prst="rect">
            <a:avLst/>
          </a:prstGeom>
        </p:spPr>
      </p:pic>
      <p:sp>
        <p:nvSpPr>
          <p:cNvPr id="4098" name="AutoShape 5"/>
          <p:cNvSpPr>
            <a:spLocks noChangeArrowheads="1"/>
          </p:cNvSpPr>
          <p:nvPr/>
        </p:nvSpPr>
        <p:spPr bwMode="auto">
          <a:xfrm>
            <a:off x="1583160" y="188640"/>
            <a:ext cx="6877272" cy="2160240"/>
          </a:xfrm>
          <a:prstGeom prst="flowChartAlternateProcess">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err="1" smtClean="0">
                <a:ln>
                  <a:noFill/>
                </a:ln>
                <a:solidFill>
                  <a:schemeClr val="tx1"/>
                </a:solidFill>
                <a:effectLst/>
                <a:latin typeface="Century" pitchFamily="18" charset="0"/>
                <a:cs typeface="Arial" pitchFamily="34" charset="0"/>
              </a:rPr>
              <a:t>Çemşab</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gained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Şahmeran's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confidence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became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friends</a:t>
            </a:r>
            <a:r>
              <a:rPr kumimoji="0" lang="tr-TR" sz="1400" b="1" i="0" u="none" strike="noStrike" cap="none" normalizeH="0" baseline="0" dirty="0" smtClean="0">
                <a:ln>
                  <a:noFill/>
                </a:ln>
                <a:solidFill>
                  <a:schemeClr val="tx1"/>
                </a:solidFill>
                <a:effectLst/>
                <a:latin typeface="Century" pitchFamily="18" charset="0"/>
                <a:cs typeface="Arial" pitchFamily="34" charset="0"/>
              </a:rPr>
              <a:t> .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lived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together</a:t>
            </a:r>
            <a:r>
              <a:rPr kumimoji="0" lang="tr-TR" sz="1400" b="1" i="0" u="none" strike="noStrike" cap="none" normalizeH="0" baseline="0" dirty="0" smtClean="0">
                <a:ln>
                  <a:noFill/>
                </a:ln>
                <a:solidFill>
                  <a:schemeClr val="tx1"/>
                </a:solidFill>
                <a:effectLst/>
                <a:latin typeface="Century" pitchFamily="18" charset="0"/>
                <a:cs typeface="Arial" pitchFamily="34" charset="0"/>
              </a:rPr>
              <a:t> in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land</a:t>
            </a:r>
            <a:r>
              <a:rPr kumimoji="0" lang="tr-TR" sz="1400" b="1" i="0" u="none" strike="noStrike" cap="none" normalizeH="0" baseline="0" dirty="0" smtClean="0">
                <a:ln>
                  <a:noFill/>
                </a:ln>
                <a:solidFill>
                  <a:schemeClr val="tx1"/>
                </a:solidFill>
                <a:effectLst/>
                <a:latin typeface="Century" pitchFamily="18" charset="0"/>
                <a:cs typeface="Arial" pitchFamily="34" charset="0"/>
              </a:rPr>
              <a:t>  of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snakes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for</a:t>
            </a:r>
            <a:r>
              <a:rPr kumimoji="0" lang="tr-TR" sz="1400" b="1" i="0" u="none" strike="noStrike" cap="none" normalizeH="0" baseline="0" dirty="0" smtClean="0">
                <a:ln>
                  <a:noFill/>
                </a:ln>
                <a:solidFill>
                  <a:schemeClr val="tx1"/>
                </a:solidFill>
                <a:effectLst/>
                <a:latin typeface="Century" pitchFamily="18" charset="0"/>
                <a:cs typeface="Arial" pitchFamily="34" charset="0"/>
              </a:rPr>
              <a:t> a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long</a:t>
            </a:r>
            <a:r>
              <a:rPr kumimoji="0" lang="tr-TR" sz="1400" b="1" i="0" u="none" strike="noStrike" cap="none" normalizeH="0" baseline="0" dirty="0" smtClean="0">
                <a:ln>
                  <a:noFill/>
                </a:ln>
                <a:solidFill>
                  <a:schemeClr val="tx1"/>
                </a:solidFill>
                <a:effectLst/>
                <a:latin typeface="Century" pitchFamily="18" charset="0"/>
                <a:cs typeface="Arial" pitchFamily="34" charset="0"/>
              </a:rPr>
              <a:t> time .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Everyday</a:t>
            </a:r>
            <a:r>
              <a:rPr kumimoji="0" lang="tr-TR" sz="1400" b="1" i="0" u="none" strike="noStrike" cap="none" normalizeH="0" baseline="0" dirty="0" smtClean="0">
                <a:ln>
                  <a:noFill/>
                </a:ln>
                <a:solidFill>
                  <a:schemeClr val="tx1"/>
                </a:solidFill>
                <a:effectLst/>
                <a:latin typeface="Century" pitchFamily="18" charset="0"/>
                <a:cs typeface="Arial" pitchFamily="34" charset="0"/>
              </a:rPr>
              <a:t> Şahmeran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told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him</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incredible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stories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about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world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humanity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goodness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villainy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err="1" smtClean="0">
                <a:ln>
                  <a:noFill/>
                </a:ln>
                <a:solidFill>
                  <a:schemeClr val="tx1"/>
                </a:solidFill>
                <a:effectLst/>
                <a:latin typeface="Century" pitchFamily="18" charset="0"/>
                <a:cs typeface="Arial" pitchFamily="34" charset="0"/>
              </a:rPr>
              <a:t>After</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some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years</a:t>
            </a:r>
            <a:r>
              <a:rPr kumimoji="0" lang="tr-TR" sz="1400" b="1" i="0" u="none" strike="noStrike" cap="none" normalizeH="0" baseline="0" dirty="0" smtClean="0">
                <a:ln>
                  <a:noFill/>
                </a:ln>
                <a:solidFill>
                  <a:schemeClr val="tx1"/>
                </a:solidFill>
                <a:effectLst/>
                <a:latin typeface="Century" pitchFamily="18" charset="0"/>
                <a:cs typeface="Arial" pitchFamily="34" charset="0"/>
              </a:rPr>
              <a:t> had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passed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told</a:t>
            </a:r>
            <a:r>
              <a:rPr kumimoji="0" lang="tr-TR" sz="1400" b="1" i="0" u="none" strike="noStrike" cap="none" normalizeH="0" baseline="0" dirty="0" smtClean="0">
                <a:ln>
                  <a:noFill/>
                </a:ln>
                <a:solidFill>
                  <a:schemeClr val="tx1"/>
                </a:solidFill>
                <a:effectLst/>
                <a:latin typeface="Century" pitchFamily="18" charset="0"/>
                <a:cs typeface="Arial" pitchFamily="34" charset="0"/>
              </a:rPr>
              <a:t>  Şahmeran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that</a:t>
            </a:r>
            <a:r>
              <a:rPr kumimoji="0" lang="tr-TR" sz="1400" b="1" i="0" u="none" strike="noStrike" cap="none" normalizeH="0" baseline="0" dirty="0" smtClean="0">
                <a:ln>
                  <a:noFill/>
                </a:ln>
                <a:solidFill>
                  <a:schemeClr val="tx1"/>
                </a:solidFill>
                <a:effectLst/>
                <a:latin typeface="Century" pitchFamily="18" charset="0"/>
                <a:cs typeface="Arial" pitchFamily="34" charset="0"/>
              </a:rPr>
              <a:t> he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missed</a:t>
            </a:r>
            <a:r>
              <a:rPr kumimoji="0" lang="tr-TR" sz="1400" b="1" i="0" u="none" strike="noStrike" cap="none" normalizeH="0" baseline="0" dirty="0" smtClean="0">
                <a:ln>
                  <a:noFill/>
                </a:ln>
                <a:solidFill>
                  <a:schemeClr val="tx1"/>
                </a:solidFill>
                <a:effectLst/>
                <a:latin typeface="Century" pitchFamily="18" charset="0"/>
                <a:cs typeface="Arial" pitchFamily="34" charset="0"/>
              </a:rPr>
              <a:t> his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family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wanted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go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home</a:t>
            </a:r>
            <a:r>
              <a:rPr kumimoji="0" lang="tr-TR" sz="1400" b="1" i="0" u="none" strike="noStrike" cap="none" normalizeH="0" baseline="0" dirty="0" smtClean="0">
                <a:ln>
                  <a:noFill/>
                </a:ln>
                <a:solidFill>
                  <a:schemeClr val="tx1"/>
                </a:solidFill>
                <a:effectLst/>
                <a:latin typeface="Century" pitchFamily="18" charset="0"/>
                <a:cs typeface="Arial" pitchFamily="34" charset="0"/>
              </a:rPr>
              <a:t>. Şahmeran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sad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didn’t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want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him</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leave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last</a:t>
            </a:r>
            <a:r>
              <a:rPr kumimoji="0" lang="tr-TR" sz="1400" b="1" i="0" u="none" strike="noStrike" cap="none" normalizeH="0" baseline="0" dirty="0" smtClean="0">
                <a:ln>
                  <a:noFill/>
                </a:ln>
                <a:solidFill>
                  <a:schemeClr val="tx1"/>
                </a:solidFill>
                <a:effectLst/>
                <a:latin typeface="Century" pitchFamily="18" charset="0"/>
                <a:cs typeface="Arial" pitchFamily="34" charset="0"/>
              </a:rPr>
              <a:t> Şahmeran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let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him</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go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providing</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that</a:t>
            </a:r>
            <a:r>
              <a:rPr kumimoji="0" lang="tr-TR" sz="1400" b="1" i="0" u="none" strike="noStrike" cap="none" normalizeH="0" baseline="0" dirty="0" smtClean="0">
                <a:ln>
                  <a:noFill/>
                </a:ln>
                <a:solidFill>
                  <a:schemeClr val="tx1"/>
                </a:solidFill>
                <a:effectLst/>
                <a:latin typeface="Century" pitchFamily="18" charset="0"/>
                <a:cs typeface="Arial" pitchFamily="34" charset="0"/>
              </a:rPr>
              <a:t> he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wouldn’t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tell</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anyone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where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knew</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that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if</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found</a:t>
            </a:r>
            <a:r>
              <a:rPr kumimoji="0" lang="tr-TR" sz="1400" b="1" i="0" u="none" strike="noStrike" cap="none" normalizeH="0" baseline="0" dirty="0" smtClean="0">
                <a:ln>
                  <a:noFill/>
                </a:ln>
                <a:solidFill>
                  <a:schemeClr val="tx1"/>
                </a:solidFill>
                <a:effectLst/>
                <a:latin typeface="Century" pitchFamily="18" charset="0"/>
                <a:cs typeface="Arial" pitchFamily="34" charset="0"/>
              </a:rPr>
              <a:t> , her life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would</a:t>
            </a:r>
            <a:r>
              <a:rPr kumimoji="0" lang="tr-TR" sz="1400" b="1" i="0" u="none" strike="noStrike" cap="none" normalizeH="0" baseline="0" dirty="0" smtClean="0">
                <a:ln>
                  <a:noFill/>
                </a:ln>
                <a:solidFill>
                  <a:schemeClr val="tx1"/>
                </a:solidFill>
                <a:effectLst/>
                <a:latin typeface="Century" pitchFamily="18" charset="0"/>
                <a:cs typeface="Arial" pitchFamily="34" charset="0"/>
              </a:rPr>
              <a:t> be in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danger</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decided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that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if</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were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meet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again</a:t>
            </a:r>
            <a:r>
              <a:rPr kumimoji="0" lang="tr-TR" sz="1400" b="1" i="0" u="none" strike="noStrike" cap="none" normalizeH="0" baseline="0" dirty="0" smtClean="0">
                <a:ln>
                  <a:noFill/>
                </a:ln>
                <a:solidFill>
                  <a:schemeClr val="tx1"/>
                </a:solidFill>
                <a:effectLst/>
                <a:latin typeface="Century" pitchFamily="18" charset="0"/>
                <a:cs typeface="Arial" pitchFamily="34" charset="0"/>
              </a:rPr>
              <a:t> it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would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have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a:t>
            </a:r>
            <a:r>
              <a:rPr kumimoji="0" lang="tr-TR" sz="1400" b="1" i="0" u="none" strike="noStrike" cap="none" normalizeH="0" baseline="0" dirty="0" smtClean="0">
                <a:ln>
                  <a:noFill/>
                </a:ln>
                <a:solidFill>
                  <a:schemeClr val="tx1"/>
                </a:solidFill>
                <a:effectLst/>
                <a:latin typeface="Century" pitchFamily="18" charset="0"/>
                <a:cs typeface="Arial" pitchFamily="34" charset="0"/>
              </a:rPr>
              <a:t> be in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secret</a:t>
            </a:r>
            <a:r>
              <a:rPr kumimoji="0" lang="tr-TR" sz="1400" b="1" i="0" u="none" strike="noStrike" cap="none" normalizeH="0" baseline="0" dirty="0" smtClean="0">
                <a:ln>
                  <a:noFill/>
                </a:ln>
                <a:solidFill>
                  <a:schemeClr val="tx1"/>
                </a:solidFill>
                <a:effectLst/>
                <a:latin typeface="Century" pitchFamily="18"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99" name="AutoShape 5"/>
          <p:cNvSpPr>
            <a:spLocks noChangeArrowheads="1"/>
          </p:cNvSpPr>
          <p:nvPr/>
        </p:nvSpPr>
        <p:spPr bwMode="auto">
          <a:xfrm>
            <a:off x="4788024" y="2420888"/>
            <a:ext cx="4139952" cy="4176464"/>
          </a:xfrm>
          <a:prstGeom prst="flowChartAlternateProcess">
            <a:avLst/>
          </a:prstGeom>
          <a:ln>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t>
            </a:r>
            <a:r>
              <a:rPr kumimoji="0" lang="tr-TR" sz="1400" b="1" i="0" u="none" strike="noStrike" cap="none" normalizeH="0" baseline="0" dirty="0" smtClean="0">
                <a:ln>
                  <a:noFill/>
                </a:ln>
                <a:solidFill>
                  <a:schemeClr val="tx1"/>
                </a:solidFill>
                <a:effectLst/>
                <a:latin typeface="Century" pitchFamily="18" charset="0"/>
                <a:cs typeface="Arial" pitchFamily="34" charset="0"/>
              </a:rPr>
              <a:t> Şahmeran’ın güvenini kazanıp onunla dost olmuş. Uzun bir süre beraber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meranların</a:t>
            </a:r>
            <a:r>
              <a:rPr kumimoji="0" lang="tr-TR" sz="1400" b="1" i="0" u="none" strike="noStrike" cap="none" normalizeH="0" baseline="0" dirty="0" smtClean="0">
                <a:ln>
                  <a:noFill/>
                </a:ln>
                <a:solidFill>
                  <a:schemeClr val="tx1"/>
                </a:solidFill>
                <a:effectLst/>
                <a:latin typeface="Century" pitchFamily="18" charset="0"/>
                <a:cs typeface="Arial" pitchFamily="34" charset="0"/>
              </a:rPr>
              <a:t> diyarında yaşamış. Şahmeran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a:t>
            </a:r>
            <a:r>
              <a:rPr kumimoji="0" lang="tr-TR" sz="1400" b="1" i="0" u="none" strike="noStrike" cap="none" normalizeH="0" baseline="0" dirty="0" smtClean="0">
                <a:ln>
                  <a:noFill/>
                </a:ln>
                <a:solidFill>
                  <a:schemeClr val="tx1"/>
                </a:solidFill>
                <a:effectLst/>
                <a:latin typeface="Century" pitchFamily="18" charset="0"/>
                <a:cs typeface="Arial" pitchFamily="34" charset="0"/>
              </a:rPr>
              <a:t> her gün masallar anlatmış. Dünyayı, dünyadaki iyilik ve kötülükleri, insanları anlatmış.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smtClean="0">
                <a:ln>
                  <a:noFill/>
                </a:ln>
                <a:solidFill>
                  <a:schemeClr val="tx1"/>
                </a:solidFill>
                <a:effectLst/>
                <a:latin typeface="Century" pitchFamily="18" charset="0"/>
                <a:cs typeface="Arial" pitchFamily="34" charset="0"/>
              </a:rPr>
              <a:t>Yıllar sonra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t>
            </a:r>
            <a:r>
              <a:rPr kumimoji="0" lang="tr-TR" sz="1400" b="1" i="0" u="none" strike="noStrike" cap="none" normalizeH="0" baseline="0" dirty="0" smtClean="0">
                <a:ln>
                  <a:noFill/>
                </a:ln>
                <a:solidFill>
                  <a:schemeClr val="tx1"/>
                </a:solidFill>
                <a:effectLst/>
                <a:latin typeface="Century" pitchFamily="18" charset="0"/>
                <a:cs typeface="Arial" pitchFamily="34" charset="0"/>
              </a:rPr>
              <a:t> ailesini daha çok özlüyormuş.  En sonunda Şahmeran’a ailesini özlediğini ve artık gitmek istediğini söylemiş. Şahmeran buna çok üzülmüş.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a:t>
            </a:r>
            <a:r>
              <a:rPr kumimoji="0" lang="tr-TR" sz="1400" b="1" i="0" u="none" strike="noStrike" cap="none" normalizeH="0" baseline="0" dirty="0" smtClean="0">
                <a:ln>
                  <a:noFill/>
                </a:ln>
                <a:solidFill>
                  <a:schemeClr val="tx1"/>
                </a:solidFill>
                <a:effectLst/>
                <a:latin typeface="Century" pitchFamily="18" charset="0"/>
                <a:cs typeface="Arial" pitchFamily="34" charset="0"/>
              </a:rPr>
              <a:t> gitmemesini söylemiş.  Sonunda gidecekse Şahmeran’ın yerini kimseye söylememesi şartıyla gitmesine izin vermiş. Çünkü yerini bulurlarsa Şahmeran’ın hayatı tehlikeye girermiş. Bu nedenle bundan sonra gizlice buluşmaya karar vermişler.</a:t>
            </a:r>
            <a:endParaRPr kumimoji="0" lang="tr-TR"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heel spokes="3"/>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16"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5429" fill="hold"/>
                                        <p:tgtEl>
                                          <p:spTgt spid="9"/>
                                        </p:tgtEl>
                                      </p:cBhvr>
                                    </p:cmd>
                                  </p:childTnLst>
                                </p:cTn>
                              </p:par>
                            </p:childTnLst>
                          </p:cTn>
                        </p:par>
                      </p:childTnLst>
                    </p:cTn>
                  </p:par>
                </p:childTnLst>
              </p:cTn>
              <p:nextCondLst>
                <p:cond evt="onClick" delay="0">
                  <p:tgtEl>
                    <p:spTgt spid="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5.wav">
            <a:hlinkClick r:id="" action="ppaction://media"/>
          </p:cNvPr>
          <p:cNvPicPr>
            <a:picLocks noRot="1" noChangeAspect="1"/>
          </p:cNvPicPr>
          <p:nvPr>
            <a:wavAudioFile r:embed="rId1" name="5.wav"/>
          </p:nvPr>
        </p:nvPicPr>
        <p:blipFill>
          <a:blip r:embed="rId4" cstate="print"/>
          <a:stretch>
            <a:fillRect/>
          </a:stretch>
        </p:blipFill>
        <p:spPr>
          <a:xfrm>
            <a:off x="1691680" y="764704"/>
            <a:ext cx="406400" cy="228600"/>
          </a:xfrm>
          <a:prstGeom prst="rect">
            <a:avLst/>
          </a:prstGeom>
        </p:spPr>
      </p:pic>
      <p:pic>
        <p:nvPicPr>
          <p:cNvPr id="5122" name="Picture 2" descr="C:\Users\admin\Pictures\2015-01-16\004.jpg"/>
          <p:cNvPicPr>
            <a:picLocks noGrp="1" noChangeAspect="1" noChangeArrowheads="1"/>
          </p:cNvPicPr>
          <p:nvPr>
            <p:ph idx="1"/>
          </p:nvPr>
        </p:nvPicPr>
        <p:blipFill>
          <a:blip r:embed="rId5" cstate="print"/>
          <a:srcRect r="1536" b="28405"/>
          <a:stretch>
            <a:fillRect/>
          </a:stretch>
        </p:blipFill>
        <p:spPr bwMode="auto">
          <a:xfrm>
            <a:off x="3131840" y="1556792"/>
            <a:ext cx="4320480" cy="4320480"/>
          </a:xfrm>
          <a:prstGeom prst="rect">
            <a:avLst/>
          </a:prstGeom>
          <a:noFill/>
        </p:spPr>
      </p:pic>
      <p:pic>
        <p:nvPicPr>
          <p:cNvPr id="6" name="5.wav">
            <a:hlinkClick r:id="" action="ppaction://media"/>
          </p:cNvPr>
          <p:cNvPicPr>
            <a:picLocks noRot="1" noChangeAspect="1"/>
          </p:cNvPicPr>
          <p:nvPr>
            <a:wavAudioFile r:embed="rId2" name="5.wav"/>
          </p:nvPr>
        </p:nvPicPr>
        <p:blipFill>
          <a:blip r:embed="rId6" cstate="print"/>
          <a:stretch>
            <a:fillRect/>
          </a:stretch>
        </p:blipFill>
        <p:spPr>
          <a:xfrm>
            <a:off x="1907704" y="5733256"/>
            <a:ext cx="304800" cy="304800"/>
          </a:xfrm>
          <a:prstGeom prst="rect">
            <a:avLst/>
          </a:prstGeom>
        </p:spPr>
      </p:pic>
      <p:sp>
        <p:nvSpPr>
          <p:cNvPr id="2" name="AutoShape 6"/>
          <p:cNvSpPr>
            <a:spLocks noChangeArrowheads="1"/>
          </p:cNvSpPr>
          <p:nvPr/>
        </p:nvSpPr>
        <p:spPr bwMode="auto">
          <a:xfrm>
            <a:off x="2123728" y="404664"/>
            <a:ext cx="6264696" cy="1296144"/>
          </a:xfrm>
          <a:prstGeom prst="flowChartAlternateProcess">
            <a:avLst/>
          </a:prstGeom>
          <a:solidFill>
            <a:srgbClr val="FFFFFF"/>
          </a:solidFill>
          <a:ln w="31750">
            <a:solidFill>
              <a:srgbClr val="9BBB59"/>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err="1" smtClean="0">
                <a:ln>
                  <a:noFill/>
                </a:ln>
                <a:solidFill>
                  <a:schemeClr val="tx1"/>
                </a:solidFill>
                <a:effectLst/>
                <a:latin typeface="Century" pitchFamily="18" charset="0"/>
                <a:cs typeface="Arial" pitchFamily="34" charset="0"/>
              </a:rPr>
              <a:t>After</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returned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a:t>
            </a:r>
            <a:r>
              <a:rPr kumimoji="0" lang="tr-TR" sz="1400" b="1" i="0" u="none" strike="noStrike" cap="none" normalizeH="0" baseline="0" dirty="0" smtClean="0">
                <a:ln>
                  <a:noFill/>
                </a:ln>
                <a:solidFill>
                  <a:schemeClr val="tx1"/>
                </a:solidFill>
                <a:effectLst/>
                <a:latin typeface="Century" pitchFamily="18" charset="0"/>
                <a:cs typeface="Arial" pitchFamily="34" charset="0"/>
              </a:rPr>
              <a:t> his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family</a:t>
            </a:r>
            <a:r>
              <a:rPr kumimoji="0" lang="tr-TR" sz="1400" b="1" i="0" u="none" strike="noStrike" cap="none" normalizeH="0" baseline="0" dirty="0" smtClean="0">
                <a:ln>
                  <a:noFill/>
                </a:ln>
                <a:solidFill>
                  <a:schemeClr val="tx1"/>
                </a:solidFill>
                <a:effectLst/>
                <a:latin typeface="Century" pitchFamily="18" charset="0"/>
                <a:cs typeface="Arial" pitchFamily="34" charset="0"/>
              </a:rPr>
              <a:t> ,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Sultan of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land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became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very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ill</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doctors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told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Sultan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that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only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remedy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eat</a:t>
            </a:r>
            <a:r>
              <a:rPr kumimoji="0" lang="tr-TR" sz="1400" b="1" i="0" u="none" strike="noStrike" cap="none" normalizeH="0" baseline="0" dirty="0" smtClean="0">
                <a:ln>
                  <a:noFill/>
                </a:ln>
                <a:solidFill>
                  <a:schemeClr val="tx1"/>
                </a:solidFill>
                <a:effectLst/>
                <a:latin typeface="Century" pitchFamily="18" charset="0"/>
                <a:cs typeface="Arial" pitchFamily="34" charset="0"/>
              </a:rPr>
              <a:t> a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piece</a:t>
            </a:r>
            <a:r>
              <a:rPr kumimoji="0" lang="tr-TR" sz="1400" b="1" i="0" u="none" strike="noStrike" cap="none" normalizeH="0" baseline="0" dirty="0" smtClean="0">
                <a:ln>
                  <a:noFill/>
                </a:ln>
                <a:solidFill>
                  <a:schemeClr val="tx1"/>
                </a:solidFill>
                <a:effectLst/>
                <a:latin typeface="Century" pitchFamily="18" charset="0"/>
                <a:cs typeface="Arial" pitchFamily="34" charset="0"/>
              </a:rPr>
              <a:t> of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meat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from</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body of Şahmeran. But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nobody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knew</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where</a:t>
            </a:r>
            <a:r>
              <a:rPr kumimoji="0" lang="tr-TR" sz="1400" b="1" i="0" u="none" strike="noStrike" cap="none" normalizeH="0" baseline="0" dirty="0" smtClean="0">
                <a:ln>
                  <a:noFill/>
                </a:ln>
                <a:solidFill>
                  <a:schemeClr val="tx1"/>
                </a:solidFill>
                <a:effectLst/>
                <a:latin typeface="Century" pitchFamily="18" charset="0"/>
                <a:cs typeface="Arial" pitchFamily="34" charset="0"/>
              </a:rPr>
              <a:t> Şahmeran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was</a:t>
            </a:r>
            <a:r>
              <a:rPr kumimoji="0" lang="tr-TR" sz="1400" b="1" i="0" u="none" strike="noStrike" cap="none" normalizeH="0" baseline="0" dirty="0" smtClean="0">
                <a:ln>
                  <a:noFill/>
                </a:ln>
                <a:solidFill>
                  <a:schemeClr val="tx1"/>
                </a:solidFill>
                <a:effectLst/>
                <a:latin typeface="Century" pitchFamily="18"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3" name="AutoShape 6"/>
          <p:cNvSpPr>
            <a:spLocks noChangeArrowheads="1"/>
          </p:cNvSpPr>
          <p:nvPr/>
        </p:nvSpPr>
        <p:spPr bwMode="auto">
          <a:xfrm>
            <a:off x="2195736" y="5805264"/>
            <a:ext cx="5976664" cy="936104"/>
          </a:xfrm>
          <a:prstGeom prst="flowChartAlternateProcess">
            <a:avLst/>
          </a:prstGeom>
          <a:solidFill>
            <a:schemeClr val="accent1">
              <a:lumMod val="20000"/>
              <a:lumOff val="80000"/>
            </a:schemeClr>
          </a:solidFill>
          <a:ln w="38100">
            <a:solidFill>
              <a:srgbClr val="0070C0"/>
            </a:solidFill>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t>
            </a:r>
            <a:r>
              <a:rPr kumimoji="0" lang="tr-TR" sz="1400" b="1" i="0" u="none" strike="noStrike" cap="none" normalizeH="0" baseline="0" dirty="0" smtClean="0">
                <a:ln>
                  <a:noFill/>
                </a:ln>
                <a:solidFill>
                  <a:schemeClr val="tx1"/>
                </a:solidFill>
                <a:effectLst/>
                <a:latin typeface="Century" pitchFamily="18" charset="0"/>
                <a:cs typeface="Arial" pitchFamily="34" charset="0"/>
              </a:rPr>
              <a:t> ailesinin yanına döndükten sonra ülkenin padişahı hastalanmış. Doktorlar padişaha tek çarenin Şahmeran’ın etini yemek olduğunu söylemişler. Ancak Şahmeran’ın yerini hiç kimse bilmiyormuş.</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heel spokes="3"/>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5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630" fill="hold"/>
                                        <p:tgtEl>
                                          <p:spTgt spid="6"/>
                                        </p:tgtEl>
                                      </p:cBhvr>
                                    </p:cmd>
                                  </p:childTnLst>
                                </p:cTn>
                              </p:par>
                            </p:childTnLst>
                          </p:cTn>
                        </p:par>
                      </p:childTnLst>
                    </p:cTn>
                  </p:par>
                </p:childTnLst>
              </p:cTn>
              <p:nextCondLst>
                <p:cond evt="onClick" delay="0">
                  <p:tgtEl>
                    <p:spTgt spid="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6.wav">
            <a:hlinkClick r:id="" action="ppaction://media"/>
          </p:cNvPr>
          <p:cNvPicPr>
            <a:picLocks noRot="1" noChangeAspect="1"/>
          </p:cNvPicPr>
          <p:nvPr>
            <a:wavAudioFile r:embed="rId1" name="6.wav"/>
          </p:nvPr>
        </p:nvPicPr>
        <p:blipFill>
          <a:blip r:embed="rId4" cstate="print"/>
          <a:stretch>
            <a:fillRect/>
          </a:stretch>
        </p:blipFill>
        <p:spPr>
          <a:xfrm>
            <a:off x="1115616" y="836712"/>
            <a:ext cx="406400" cy="228600"/>
          </a:xfrm>
          <a:prstGeom prst="rect">
            <a:avLst/>
          </a:prstGeom>
        </p:spPr>
      </p:pic>
      <p:pic>
        <p:nvPicPr>
          <p:cNvPr id="2" name="Picture 2" descr="C:\Users\admin\Pictures\sahmeran\shmerean\sahmeran (5).jpg"/>
          <p:cNvPicPr>
            <a:picLocks noGrp="1" noChangeAspect="1" noChangeArrowheads="1"/>
          </p:cNvPicPr>
          <p:nvPr>
            <p:ph idx="1"/>
          </p:nvPr>
        </p:nvPicPr>
        <p:blipFill>
          <a:blip r:embed="rId5" cstate="print"/>
          <a:srcRect r="3724" b="25223"/>
          <a:stretch>
            <a:fillRect/>
          </a:stretch>
        </p:blipFill>
        <p:spPr bwMode="auto">
          <a:xfrm>
            <a:off x="1259632" y="2060848"/>
            <a:ext cx="4211702" cy="4498863"/>
          </a:xfrm>
          <a:prstGeom prst="rect">
            <a:avLst/>
          </a:prstGeom>
          <a:noFill/>
        </p:spPr>
      </p:pic>
      <p:pic>
        <p:nvPicPr>
          <p:cNvPr id="8" name="6.wav">
            <a:hlinkClick r:id="" action="ppaction://media"/>
          </p:cNvPr>
          <p:cNvPicPr>
            <a:picLocks noRot="1" noChangeAspect="1"/>
          </p:cNvPicPr>
          <p:nvPr>
            <a:audioFile r:link="rId2"/>
          </p:nvPr>
        </p:nvPicPr>
        <p:blipFill>
          <a:blip r:embed="rId4" cstate="print"/>
          <a:stretch>
            <a:fillRect/>
          </a:stretch>
        </p:blipFill>
        <p:spPr>
          <a:xfrm>
            <a:off x="5580112" y="2348880"/>
            <a:ext cx="304800" cy="304800"/>
          </a:xfrm>
          <a:prstGeom prst="rect">
            <a:avLst/>
          </a:prstGeom>
        </p:spPr>
      </p:pic>
      <p:sp>
        <p:nvSpPr>
          <p:cNvPr id="6146" name="AutoShape 7"/>
          <p:cNvSpPr>
            <a:spLocks noChangeArrowheads="1"/>
          </p:cNvSpPr>
          <p:nvPr/>
        </p:nvSpPr>
        <p:spPr bwMode="auto">
          <a:xfrm>
            <a:off x="1835696" y="116632"/>
            <a:ext cx="5848350" cy="1944215"/>
          </a:xfrm>
          <a:prstGeom prst="flowChartAlternateProcess">
            <a:avLst/>
          </a:prstGeom>
          <a:gradFill rotWithShape="0">
            <a:gsLst>
              <a:gs pos="0">
                <a:srgbClr val="FFFFFF"/>
              </a:gs>
              <a:gs pos="100000">
                <a:srgbClr val="FBD4B4"/>
              </a:gs>
            </a:gsLst>
            <a:lin ang="54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sometimes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visited</a:t>
            </a:r>
            <a:r>
              <a:rPr kumimoji="0" lang="tr-TR" sz="1400" b="1" i="0" u="none" strike="noStrike" cap="none" normalizeH="0" baseline="0" dirty="0" smtClean="0">
                <a:ln>
                  <a:noFill/>
                </a:ln>
                <a:solidFill>
                  <a:schemeClr val="tx1"/>
                </a:solidFill>
                <a:effectLst/>
                <a:latin typeface="Century" pitchFamily="18" charset="0"/>
                <a:cs typeface="Arial" pitchFamily="34" charset="0"/>
              </a:rPr>
              <a:t> Şahmeran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secretly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However</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one</a:t>
            </a:r>
            <a:r>
              <a:rPr kumimoji="0" lang="tr-TR" sz="1400" b="1" i="0" u="none" strike="noStrike" cap="none" normalizeH="0" baseline="0" dirty="0" smtClean="0">
                <a:ln>
                  <a:noFill/>
                </a:ln>
                <a:solidFill>
                  <a:schemeClr val="tx1"/>
                </a:solidFill>
                <a:effectLst/>
                <a:latin typeface="Century" pitchFamily="18" charset="0"/>
                <a:cs typeface="Arial" pitchFamily="34" charset="0"/>
              </a:rPr>
              <a:t> of his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friends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followed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him</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learnt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where</a:t>
            </a:r>
            <a:r>
              <a:rPr kumimoji="0" lang="tr-TR" sz="1400" b="1" i="0" u="none" strike="noStrike" cap="none" normalizeH="0" baseline="0" dirty="0" smtClean="0">
                <a:ln>
                  <a:noFill/>
                </a:ln>
                <a:solidFill>
                  <a:schemeClr val="tx1"/>
                </a:solidFill>
                <a:effectLst/>
                <a:latin typeface="Century" pitchFamily="18" charset="0"/>
                <a:cs typeface="Arial" pitchFamily="34" charset="0"/>
              </a:rPr>
              <a:t> Şahmeran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secret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out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Vizier</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his men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caught</a:t>
            </a:r>
            <a:r>
              <a:rPr kumimoji="0" lang="tr-TR" sz="1400" b="1" i="0" u="none" strike="noStrike" cap="none" normalizeH="0" baseline="0" dirty="0" smtClean="0">
                <a:ln>
                  <a:noFill/>
                </a:ln>
                <a:solidFill>
                  <a:schemeClr val="tx1"/>
                </a:solidFill>
                <a:effectLst/>
                <a:latin typeface="Century" pitchFamily="18" charset="0"/>
                <a:cs typeface="Arial" pitchFamily="34" charset="0"/>
              </a:rPr>
              <a:t> Şahmeran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let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Sultan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know</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about</a:t>
            </a:r>
            <a:r>
              <a:rPr kumimoji="0" lang="tr-TR" sz="1400" b="1" i="0" u="none" strike="noStrike" cap="none" normalizeH="0" baseline="0" dirty="0" smtClean="0">
                <a:ln>
                  <a:noFill/>
                </a:ln>
                <a:solidFill>
                  <a:schemeClr val="tx1"/>
                </a:solidFill>
                <a:effectLst/>
                <a:latin typeface="Century" pitchFamily="18" charset="0"/>
                <a:cs typeface="Arial" pitchFamily="34" charset="0"/>
              </a:rPr>
              <a:t> her.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smtClean="0">
                <a:ln>
                  <a:noFill/>
                </a:ln>
                <a:solidFill>
                  <a:schemeClr val="tx1"/>
                </a:solidFill>
                <a:effectLst/>
                <a:latin typeface="Century" pitchFamily="18" charset="0"/>
                <a:cs typeface="Arial" pitchFamily="34" charset="0"/>
              </a:rPr>
              <a:t>Şahmeran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knew</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how</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cure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Sultan.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ordered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kill</a:t>
            </a:r>
            <a:r>
              <a:rPr kumimoji="0" lang="tr-TR" sz="1400" b="1" i="0" u="none" strike="noStrike" cap="none" normalizeH="0" baseline="0" dirty="0" smtClean="0">
                <a:ln>
                  <a:noFill/>
                </a:ln>
                <a:solidFill>
                  <a:schemeClr val="tx1"/>
                </a:solidFill>
                <a:effectLst/>
                <a:latin typeface="Century" pitchFamily="18" charset="0"/>
                <a:cs typeface="Arial" pitchFamily="34" charset="0"/>
              </a:rPr>
              <a:t> her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boil</a:t>
            </a:r>
            <a:r>
              <a:rPr kumimoji="0" lang="tr-TR" sz="1400" b="1" i="0" u="none" strike="noStrike" cap="none" normalizeH="0" baseline="0" dirty="0" smtClean="0">
                <a:ln>
                  <a:noFill/>
                </a:ln>
                <a:solidFill>
                  <a:schemeClr val="tx1"/>
                </a:solidFill>
                <a:effectLst/>
                <a:latin typeface="Century" pitchFamily="18" charset="0"/>
                <a:cs typeface="Arial" pitchFamily="34" charset="0"/>
              </a:rPr>
              <a:t> her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meat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into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water</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told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him</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let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Sultan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eat</a:t>
            </a:r>
            <a:r>
              <a:rPr kumimoji="0" lang="tr-TR" sz="1400" b="1" i="0" u="none" strike="noStrike" cap="none" normalizeH="0" baseline="0" dirty="0" smtClean="0">
                <a:ln>
                  <a:noFill/>
                </a:ln>
                <a:solidFill>
                  <a:schemeClr val="tx1"/>
                </a:solidFill>
                <a:effectLst/>
                <a:latin typeface="Century" pitchFamily="18" charset="0"/>
                <a:cs typeface="Arial" pitchFamily="34" charset="0"/>
              </a:rPr>
              <a:t> her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meat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make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vizier</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drink</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boiled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water</a:t>
            </a:r>
            <a:r>
              <a:rPr kumimoji="0" lang="tr-TR" sz="1400" b="1" i="0" u="none" strike="noStrike" cap="none" normalizeH="0" baseline="0" dirty="0" smtClean="0">
                <a:ln>
                  <a:noFill/>
                </a:ln>
                <a:solidFill>
                  <a:schemeClr val="tx1"/>
                </a:solidFill>
                <a:effectLst/>
                <a:latin typeface="Century" pitchFamily="18" charset="0"/>
                <a:cs typeface="Arial" pitchFamily="34" charset="0"/>
              </a:rPr>
              <a:t>.</a:t>
            </a:r>
            <a:endParaRPr kumimoji="0" lang="tr-TR" sz="1800" b="1" i="0" u="none" strike="noStrike" cap="none" normalizeH="0" baseline="0" dirty="0" smtClean="0">
              <a:ln>
                <a:noFill/>
              </a:ln>
              <a:solidFill>
                <a:schemeClr val="tx1"/>
              </a:solidFill>
              <a:effectLst/>
              <a:latin typeface="Century" pitchFamily="18" charset="0"/>
              <a:cs typeface="Arial" pitchFamily="34" charset="0"/>
            </a:endParaRPr>
          </a:p>
        </p:txBody>
      </p:sp>
      <p:sp>
        <p:nvSpPr>
          <p:cNvPr id="6147" name="AutoShape 7"/>
          <p:cNvSpPr>
            <a:spLocks noChangeArrowheads="1"/>
          </p:cNvSpPr>
          <p:nvPr/>
        </p:nvSpPr>
        <p:spPr bwMode="auto">
          <a:xfrm>
            <a:off x="5940152" y="2204864"/>
            <a:ext cx="2896022" cy="4248472"/>
          </a:xfrm>
          <a:prstGeom prst="flowChartAlternateProcess">
            <a:avLst/>
          </a:prstGeom>
          <a:gradFill rotWithShape="0">
            <a:gsLst>
              <a:gs pos="0">
                <a:srgbClr val="FFFFFF"/>
              </a:gs>
              <a:gs pos="100000">
                <a:srgbClr val="FBD4B4"/>
              </a:gs>
            </a:gsLst>
            <a:lin ang="5400000" scaled="1"/>
          </a:gradFill>
          <a:ln w="38100">
            <a:solidFill>
              <a:srgbClr val="F5862B"/>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t>
            </a:r>
            <a:r>
              <a:rPr kumimoji="0" lang="tr-TR" sz="1400" b="1" i="0" u="none" strike="noStrike" cap="none" normalizeH="0" baseline="0" dirty="0" smtClean="0">
                <a:ln>
                  <a:noFill/>
                </a:ln>
                <a:solidFill>
                  <a:schemeClr val="tx1"/>
                </a:solidFill>
                <a:effectLst/>
                <a:latin typeface="Century" pitchFamily="18" charset="0"/>
                <a:cs typeface="Arial" pitchFamily="34" charset="0"/>
              </a:rPr>
              <a:t> ise bazı günler gizlice Şahmeranı görmeye gidermiş. Arkadaşlarından biri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Cemşab’ı</a:t>
            </a:r>
            <a:r>
              <a:rPr kumimoji="0" lang="tr-TR" sz="1400" b="1" i="0" u="none" strike="noStrike" cap="none" normalizeH="0" baseline="0" dirty="0" smtClean="0">
                <a:ln>
                  <a:noFill/>
                </a:ln>
                <a:solidFill>
                  <a:schemeClr val="tx1"/>
                </a:solidFill>
                <a:effectLst/>
                <a:latin typeface="Century" pitchFamily="18" charset="0"/>
                <a:cs typeface="Arial" pitchFamily="34" charset="0"/>
              </a:rPr>
              <a:t> takip etmiş ve Şahmeran’ın nerede olduğunu öğrenmiş. Sır ortaya çıkmış. Vezir ve adamları Şahmeranı yakalamışlar. Padişaha bilgi vermişler.</a:t>
            </a:r>
            <a:endParaRPr kumimoji="0" lang="tr-TR" sz="1400" b="0" i="0" u="none" strike="noStrike" cap="none" normalizeH="0" baseline="0" dirty="0" smtClean="0">
              <a:ln>
                <a:noFill/>
              </a:ln>
              <a:solidFill>
                <a:schemeClr val="tx1"/>
              </a:solidFill>
              <a:effectLst/>
              <a:latin typeface="Century"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smtClean="0">
                <a:ln>
                  <a:noFill/>
                </a:ln>
                <a:solidFill>
                  <a:schemeClr val="tx1"/>
                </a:solidFill>
                <a:effectLst/>
                <a:latin typeface="Century" pitchFamily="18" charset="0"/>
                <a:cs typeface="Arial" pitchFamily="34" charset="0"/>
              </a:rPr>
              <a:t>Şahmeran, padişaha iyi gelecek şeyin ne olduğunu biliyormuş.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a:t>
            </a:r>
            <a:r>
              <a:rPr kumimoji="0" lang="tr-TR" sz="1400" b="1" i="0" u="none" strike="noStrike" cap="none" normalizeH="0" baseline="0" dirty="0" smtClean="0">
                <a:ln>
                  <a:noFill/>
                </a:ln>
                <a:solidFill>
                  <a:schemeClr val="tx1"/>
                </a:solidFill>
                <a:effectLst/>
                <a:latin typeface="Century" pitchFamily="18" charset="0"/>
                <a:cs typeface="Arial" pitchFamily="34" charset="0"/>
              </a:rPr>
              <a:t> kendini öldürmesini, onu suda kaynatmasını, etini padişaha yedirmesini, suyunu </a:t>
            </a:r>
            <a:r>
              <a:rPr kumimoji="0" lang="tr-TR" sz="1400" b="1" i="0" u="none" strike="noStrike" cap="none" normalizeH="0" baseline="0" smtClean="0">
                <a:ln>
                  <a:noFill/>
                </a:ln>
                <a:solidFill>
                  <a:schemeClr val="tx1"/>
                </a:solidFill>
                <a:effectLst/>
                <a:latin typeface="Century" pitchFamily="18" charset="0"/>
                <a:cs typeface="Arial" pitchFamily="34" charset="0"/>
              </a:rPr>
              <a:t>da vezire </a:t>
            </a:r>
            <a:r>
              <a:rPr kumimoji="0" lang="tr-TR" sz="1400" b="1" i="0" u="none" strike="noStrike" cap="none" normalizeH="0" baseline="0" dirty="0" smtClean="0">
                <a:ln>
                  <a:noFill/>
                </a:ln>
                <a:solidFill>
                  <a:schemeClr val="tx1"/>
                </a:solidFill>
                <a:effectLst/>
                <a:latin typeface="Century" pitchFamily="18" charset="0"/>
                <a:cs typeface="Arial" pitchFamily="34" charset="0"/>
              </a:rPr>
              <a:t>içirmesini söylemiş.</a:t>
            </a:r>
            <a:endParaRPr kumimoji="0" lang="tr-TR" sz="1400" b="0" i="0" u="none" strike="noStrike" cap="none" normalizeH="0" baseline="0" dirty="0" smtClean="0">
              <a:ln>
                <a:noFill/>
              </a:ln>
              <a:solidFill>
                <a:schemeClr val="tx1"/>
              </a:solidFill>
              <a:effectLst/>
              <a:latin typeface="Century"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heel spokes="3"/>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25"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860" fill="hold"/>
                                        <p:tgtEl>
                                          <p:spTgt spid="8"/>
                                        </p:tgtEl>
                                      </p:cBhvr>
                                    </p:cmd>
                                  </p:childTnLst>
                                </p:cTn>
                              </p:par>
                            </p:childTnLst>
                          </p:cTn>
                        </p:par>
                      </p:childTnLst>
                    </p:cTn>
                  </p:par>
                </p:childTnLst>
              </p:cTn>
              <p:nextCondLst>
                <p:cond evt="onClick" delay="0">
                  <p:tgtEl>
                    <p:spTgt spid="8"/>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7.wav">
            <a:hlinkClick r:id="" action="ppaction://media"/>
          </p:cNvPr>
          <p:cNvPicPr>
            <a:picLocks noRot="1" noChangeAspect="1"/>
          </p:cNvPicPr>
          <p:nvPr>
            <a:wavAudioFile r:embed="rId1" name="7.wav"/>
          </p:nvPr>
        </p:nvPicPr>
        <p:blipFill>
          <a:blip r:embed="rId4" cstate="print"/>
          <a:stretch>
            <a:fillRect/>
          </a:stretch>
        </p:blipFill>
        <p:spPr>
          <a:xfrm>
            <a:off x="1115616" y="944724"/>
            <a:ext cx="406400" cy="228600"/>
          </a:xfrm>
          <a:prstGeom prst="rect">
            <a:avLst/>
          </a:prstGeom>
        </p:spPr>
      </p:pic>
      <p:pic>
        <p:nvPicPr>
          <p:cNvPr id="6146" name="Picture 2" descr="C:\Users\admin\Pictures\2015-01-16\003.jpg"/>
          <p:cNvPicPr>
            <a:picLocks noGrp="1" noChangeAspect="1" noChangeArrowheads="1"/>
          </p:cNvPicPr>
          <p:nvPr>
            <p:ph idx="1"/>
          </p:nvPr>
        </p:nvPicPr>
        <p:blipFill>
          <a:blip r:embed="rId5" cstate="print"/>
          <a:srcRect r="1862" b="27773"/>
          <a:stretch>
            <a:fillRect/>
          </a:stretch>
        </p:blipFill>
        <p:spPr bwMode="auto">
          <a:xfrm>
            <a:off x="2483768" y="1556792"/>
            <a:ext cx="5544616" cy="4081556"/>
          </a:xfrm>
          <a:prstGeom prst="rect">
            <a:avLst/>
          </a:prstGeom>
          <a:noFill/>
        </p:spPr>
      </p:pic>
      <p:pic>
        <p:nvPicPr>
          <p:cNvPr id="6" name="7.wav">
            <a:hlinkClick r:id="" action="ppaction://media"/>
          </p:cNvPr>
          <p:cNvPicPr>
            <a:picLocks noRot="1" noChangeAspect="1"/>
          </p:cNvPicPr>
          <p:nvPr>
            <a:wavAudioFile r:embed="rId2" name="7.wav"/>
          </p:nvPr>
        </p:nvPicPr>
        <p:blipFill>
          <a:blip r:embed="rId4" cstate="print"/>
          <a:stretch>
            <a:fillRect/>
          </a:stretch>
        </p:blipFill>
        <p:spPr>
          <a:xfrm>
            <a:off x="1835696" y="5733256"/>
            <a:ext cx="304800" cy="304800"/>
          </a:xfrm>
          <a:prstGeom prst="rect">
            <a:avLst/>
          </a:prstGeom>
        </p:spPr>
      </p:pic>
      <p:sp>
        <p:nvSpPr>
          <p:cNvPr id="2" name="AutoShape 8"/>
          <p:cNvSpPr>
            <a:spLocks noChangeArrowheads="1"/>
          </p:cNvSpPr>
          <p:nvPr/>
        </p:nvSpPr>
        <p:spPr bwMode="auto">
          <a:xfrm>
            <a:off x="2051720" y="260648"/>
            <a:ext cx="6336704" cy="1228725"/>
          </a:xfrm>
          <a:prstGeom prst="flowChartAlternateProcess">
            <a:avLst/>
          </a:prstGeom>
          <a:gradFill rotWithShape="0">
            <a:gsLst>
              <a:gs pos="0">
                <a:srgbClr val="FFFFFF"/>
              </a:gs>
              <a:gs pos="100000">
                <a:srgbClr val="B6DDE8"/>
              </a:gs>
            </a:gsLst>
            <a:lin ang="5400000" scaled="1"/>
          </a:gradFill>
          <a:ln w="12700">
            <a:solidFill>
              <a:srgbClr val="92CDDC"/>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sadly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did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what</a:t>
            </a:r>
            <a:r>
              <a:rPr kumimoji="0" lang="tr-TR" sz="1400" b="1" i="0" u="none" strike="noStrike" cap="none" normalizeH="0" baseline="0" dirty="0" smtClean="0">
                <a:ln>
                  <a:noFill/>
                </a:ln>
                <a:solidFill>
                  <a:schemeClr val="tx1"/>
                </a:solidFill>
                <a:effectLst/>
                <a:latin typeface="Century" pitchFamily="18" charset="0"/>
                <a:cs typeface="Arial" pitchFamily="34" charset="0"/>
              </a:rPr>
              <a:t> Şahmeran had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asked</a:t>
            </a:r>
            <a:r>
              <a:rPr kumimoji="0" lang="tr-TR" sz="1400" b="1" i="0" u="none" strike="noStrike" cap="none" normalizeH="0" baseline="0" dirty="0" smtClean="0">
                <a:ln>
                  <a:noFill/>
                </a:ln>
                <a:solidFill>
                  <a:schemeClr val="tx1"/>
                </a:solidFill>
                <a:effectLst/>
                <a:latin typeface="Century" pitchFamily="18" charset="0"/>
                <a:cs typeface="Arial" pitchFamily="34" charset="0"/>
              </a:rPr>
              <a:t>. He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killed</a:t>
            </a:r>
            <a:r>
              <a:rPr kumimoji="0" lang="tr-TR" sz="1400" b="1" i="0" u="none" strike="noStrike" cap="none" normalizeH="0" baseline="0" dirty="0" smtClean="0">
                <a:ln>
                  <a:noFill/>
                </a:ln>
                <a:solidFill>
                  <a:schemeClr val="tx1"/>
                </a:solidFill>
                <a:effectLst/>
                <a:latin typeface="Century" pitchFamily="18" charset="0"/>
                <a:cs typeface="Arial" pitchFamily="34" charset="0"/>
              </a:rPr>
              <a:t> her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boiled</a:t>
            </a:r>
            <a:r>
              <a:rPr kumimoji="0" lang="tr-TR" sz="1400" b="1" i="0" u="none" strike="noStrike" cap="none" normalizeH="0" baseline="0" dirty="0" smtClean="0">
                <a:ln>
                  <a:noFill/>
                </a:ln>
                <a:solidFill>
                  <a:schemeClr val="tx1"/>
                </a:solidFill>
                <a:effectLst/>
                <a:latin typeface="Century" pitchFamily="18" charset="0"/>
                <a:cs typeface="Arial" pitchFamily="34" charset="0"/>
              </a:rPr>
              <a:t> her body. He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gave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meat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Sultan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water</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Vizier</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Soon</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after</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Vizier</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died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and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Sultan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got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well</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Then</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Sultan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made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t>
            </a:r>
            <a:r>
              <a:rPr kumimoji="0" lang="tr-TR" sz="1400" b="1" i="0" u="none" strike="noStrike" cap="none" normalizeH="0" baseline="0" dirty="0" smtClean="0">
                <a:ln>
                  <a:noFill/>
                </a:ln>
                <a:solidFill>
                  <a:schemeClr val="tx1"/>
                </a:solidFill>
                <a:effectLst/>
                <a:latin typeface="Century" pitchFamily="18" charset="0"/>
                <a:cs typeface="Arial" pitchFamily="34" charset="0"/>
              </a:rPr>
              <a:t> his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new</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Vizier</a:t>
            </a:r>
            <a:r>
              <a:rPr kumimoji="0" lang="tr-TR" sz="1400" b="1" i="0" u="none" strike="noStrike" cap="none" normalizeH="0" baseline="0" dirty="0" smtClean="0">
                <a:ln>
                  <a:noFill/>
                </a:ln>
                <a:solidFill>
                  <a:schemeClr val="tx1"/>
                </a:solidFill>
                <a:effectLst/>
                <a:latin typeface="Century" pitchFamily="18" charset="0"/>
                <a:cs typeface="Arial" pitchFamily="34" charset="0"/>
              </a:rPr>
              <a:t>.</a:t>
            </a:r>
            <a:endParaRPr kumimoji="0" lang="tr-TR" sz="1800" b="0" i="0" u="none" strike="noStrike" cap="none" normalizeH="0" baseline="0" dirty="0" smtClean="0">
              <a:ln>
                <a:noFill/>
              </a:ln>
              <a:solidFill>
                <a:schemeClr val="tx1"/>
              </a:solidFill>
              <a:effectLst/>
              <a:latin typeface="Century" pitchFamily="18" charset="0"/>
              <a:cs typeface="Arial" pitchFamily="34" charset="0"/>
            </a:endParaRPr>
          </a:p>
        </p:txBody>
      </p:sp>
      <p:sp>
        <p:nvSpPr>
          <p:cNvPr id="7171" name="AutoShape 8"/>
          <p:cNvSpPr>
            <a:spLocks noChangeArrowheads="1"/>
          </p:cNvSpPr>
          <p:nvPr/>
        </p:nvSpPr>
        <p:spPr bwMode="auto">
          <a:xfrm>
            <a:off x="2267744" y="5445224"/>
            <a:ext cx="5848350" cy="1228725"/>
          </a:xfrm>
          <a:prstGeom prst="flowChartAlternateProcess">
            <a:avLst/>
          </a:prstGeom>
          <a:gradFill rotWithShape="0">
            <a:gsLst>
              <a:gs pos="0">
                <a:srgbClr val="FFFFFF"/>
              </a:gs>
              <a:gs pos="100000">
                <a:srgbClr val="B6DDE8"/>
              </a:gs>
            </a:gsLst>
            <a:lin ang="5400000" scaled="1"/>
          </a:gradFill>
          <a:ln w="12700">
            <a:solidFill>
              <a:srgbClr val="92CDDC"/>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a:t>
            </a:r>
            <a:r>
              <a:rPr kumimoji="0" lang="tr-TR" sz="1400" b="1" i="0" u="none" strike="noStrike" cap="none" normalizeH="0" baseline="0" dirty="0" smtClean="0">
                <a:ln>
                  <a:noFill/>
                </a:ln>
                <a:solidFill>
                  <a:schemeClr val="tx1"/>
                </a:solidFill>
                <a:effectLst/>
                <a:latin typeface="Century" pitchFamily="18" charset="0"/>
                <a:cs typeface="Arial" pitchFamily="34" charset="0"/>
              </a:rPr>
              <a:t> büyük bir üzüntüyle Şahmeran’ın dediklerini yapmak zorunda kalmış. Onu öldürüp suda kaynatmış. Padişaha etini, Vezire suyunu vermiş. Sonunda Vezir ölmüş, Padişah iyileşmiş. Padişah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Cemşab’ı</a:t>
            </a:r>
            <a:r>
              <a:rPr kumimoji="0" lang="tr-TR" sz="1400" b="1" i="0" u="none" strike="noStrike" cap="none" normalizeH="0" baseline="0" dirty="0" smtClean="0">
                <a:ln>
                  <a:noFill/>
                </a:ln>
                <a:solidFill>
                  <a:schemeClr val="tx1"/>
                </a:solidFill>
                <a:effectLst/>
                <a:latin typeface="Century" pitchFamily="18" charset="0"/>
                <a:cs typeface="Arial" pitchFamily="34" charset="0"/>
              </a:rPr>
              <a:t> ülkenin veziri yapmış.</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heel spokes="3"/>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5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739" fill="hold"/>
                                        <p:tgtEl>
                                          <p:spTgt spid="6"/>
                                        </p:tgtEl>
                                      </p:cBhvr>
                                    </p:cmd>
                                  </p:childTnLst>
                                </p:cTn>
                              </p:par>
                            </p:childTnLst>
                          </p:cTn>
                        </p:par>
                      </p:childTnLst>
                    </p:cTn>
                  </p:par>
                </p:childTnLst>
              </p:cTn>
              <p:nextCondLst>
                <p:cond evt="onClick" delay="0">
                  <p:tgtEl>
                    <p:spTgt spid="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8.wav">
            <a:hlinkClick r:id="" action="ppaction://media"/>
          </p:cNvPr>
          <p:cNvPicPr>
            <a:picLocks noRot="1" noChangeAspect="1"/>
          </p:cNvPicPr>
          <p:nvPr>
            <a:wavAudioFile r:embed="rId1" name="8.wav"/>
          </p:nvPr>
        </p:nvPicPr>
        <p:blipFill>
          <a:blip r:embed="rId4" cstate="print"/>
          <a:stretch>
            <a:fillRect/>
          </a:stretch>
        </p:blipFill>
        <p:spPr>
          <a:xfrm>
            <a:off x="1547664" y="764704"/>
            <a:ext cx="406400" cy="228600"/>
          </a:xfrm>
          <a:prstGeom prst="rect">
            <a:avLst/>
          </a:prstGeom>
        </p:spPr>
      </p:pic>
      <p:pic>
        <p:nvPicPr>
          <p:cNvPr id="2" name="Picture 2" descr="C:\Users\admin\Pictures\2015-01-16\005.jpg"/>
          <p:cNvPicPr>
            <a:picLocks noGrp="1" noChangeAspect="1" noChangeArrowheads="1"/>
          </p:cNvPicPr>
          <p:nvPr>
            <p:ph idx="1"/>
          </p:nvPr>
        </p:nvPicPr>
        <p:blipFill>
          <a:blip r:embed="rId5" cstate="print"/>
          <a:srcRect r="1862" b="29364"/>
          <a:stretch>
            <a:fillRect/>
          </a:stretch>
        </p:blipFill>
        <p:spPr bwMode="auto">
          <a:xfrm>
            <a:off x="1403648" y="1700808"/>
            <a:ext cx="4104456" cy="3196952"/>
          </a:xfrm>
          <a:prstGeom prst="rect">
            <a:avLst/>
          </a:prstGeom>
          <a:noFill/>
        </p:spPr>
      </p:pic>
      <p:sp>
        <p:nvSpPr>
          <p:cNvPr id="8" name="7 Dikdörtgen"/>
          <p:cNvSpPr/>
          <p:nvPr/>
        </p:nvSpPr>
        <p:spPr>
          <a:xfrm>
            <a:off x="1115616" y="5949280"/>
            <a:ext cx="7848872" cy="707886"/>
          </a:xfrm>
          <a:prstGeom prst="rect">
            <a:avLst/>
          </a:prstGeom>
        </p:spPr>
        <p:txBody>
          <a:bodyPr wrap="square">
            <a:spAutoFit/>
          </a:bodyPr>
          <a:lstStyle/>
          <a:p>
            <a:r>
              <a:rPr lang="tr-TR" sz="900" b="1" dirty="0" smtClean="0">
                <a:latin typeface="Century" pitchFamily="18" charset="0"/>
              </a:rPr>
              <a:t>"</a:t>
            </a:r>
            <a:r>
              <a:rPr lang="tr-TR" sz="1000" b="1" dirty="0" smtClean="0">
                <a:latin typeface="Century" pitchFamily="18" charset="0"/>
              </a:rPr>
              <a:t>Bu proje T.C. Avrupa Birliği Bakanlığı, AB Eğitim ve Gençlik Programları Merkezi Başkanlığınca (Türkiye Ulusal Ajansı, http://www.</a:t>
            </a:r>
            <a:r>
              <a:rPr lang="tr-TR" sz="1000" b="1" dirty="0" err="1" smtClean="0">
                <a:latin typeface="Century" pitchFamily="18" charset="0"/>
              </a:rPr>
              <a:t>ua</a:t>
            </a:r>
            <a:r>
              <a:rPr lang="tr-TR" sz="1000" b="1" dirty="0" smtClean="0">
                <a:latin typeface="Century" pitchFamily="18" charset="0"/>
              </a:rPr>
              <a:t>.gov.tr) yürütülen </a:t>
            </a:r>
            <a:r>
              <a:rPr lang="tr-TR" sz="1000" b="1" dirty="0" err="1" smtClean="0">
                <a:latin typeface="Century" pitchFamily="18" charset="0"/>
              </a:rPr>
              <a:t>Erasmus</a:t>
            </a:r>
            <a:r>
              <a:rPr lang="tr-TR" sz="1000" b="1" dirty="0" smtClean="0">
                <a:latin typeface="Century" pitchFamily="18" charset="0"/>
              </a:rPr>
              <a:t>+ Programı </a:t>
            </a:r>
            <a:r>
              <a:rPr lang="tr-TR" sz="1000" b="1" i="1" dirty="0" smtClean="0">
                <a:latin typeface="Century" pitchFamily="18" charset="0"/>
              </a:rPr>
              <a:t>(</a:t>
            </a:r>
            <a:r>
              <a:rPr lang="tr-TR" sz="1000" b="1" i="1" dirty="0" err="1" smtClean="0">
                <a:latin typeface="Century" pitchFamily="18" charset="0"/>
              </a:rPr>
              <a:t>Hayatboyu</a:t>
            </a:r>
            <a:r>
              <a:rPr lang="tr-TR" sz="1000" b="1" i="1" dirty="0" smtClean="0">
                <a:latin typeface="Century" pitchFamily="18" charset="0"/>
              </a:rPr>
              <a:t> Öğrenme veya </a:t>
            </a:r>
            <a:r>
              <a:rPr lang="tr-TR" sz="1000" b="1" i="1" dirty="0" err="1" smtClean="0">
                <a:latin typeface="Century" pitchFamily="18" charset="0"/>
              </a:rPr>
              <a:t>GençlikProgramı</a:t>
            </a:r>
            <a:r>
              <a:rPr lang="tr-TR" sz="1000" b="1" i="1" dirty="0" smtClean="0">
                <a:latin typeface="Century" pitchFamily="18" charset="0"/>
              </a:rPr>
              <a:t>)</a:t>
            </a:r>
            <a:r>
              <a:rPr lang="tr-TR" sz="1000" b="1" dirty="0" smtClean="0">
                <a:latin typeface="Century" pitchFamily="18" charset="0"/>
              </a:rPr>
              <a:t> kapsamında ve Avrupa Komisyonu'ndan sağlanan hibeyle gerçekleştirilmiştir. Ancak burada yer alan görüşlerden Türkiye Ulusal  Ajansı veya Avrupa Komisyonu sorumlu tutulamaz."</a:t>
            </a:r>
            <a:endParaRPr lang="tr-TR" sz="1000" dirty="0">
              <a:latin typeface="Century" pitchFamily="18" charset="0"/>
            </a:endParaRPr>
          </a:p>
        </p:txBody>
      </p:sp>
      <p:sp>
        <p:nvSpPr>
          <p:cNvPr id="9" name="8 Dikdörtgen"/>
          <p:cNvSpPr/>
          <p:nvPr/>
        </p:nvSpPr>
        <p:spPr>
          <a:xfrm>
            <a:off x="1187624" y="5517232"/>
            <a:ext cx="6840760" cy="307777"/>
          </a:xfrm>
          <a:prstGeom prst="rect">
            <a:avLst/>
          </a:prstGeom>
        </p:spPr>
        <p:txBody>
          <a:bodyPr wrap="square">
            <a:spAutoFit/>
          </a:bodyPr>
          <a:lstStyle/>
          <a:p>
            <a:r>
              <a:rPr lang="tr-TR" sz="1400" b="1" dirty="0" err="1" smtClean="0">
                <a:latin typeface="Century" pitchFamily="18" charset="0"/>
              </a:rPr>
              <a:t>Prepared</a:t>
            </a:r>
            <a:r>
              <a:rPr lang="tr-TR" sz="1400" b="1" dirty="0" smtClean="0">
                <a:latin typeface="Century" pitchFamily="18" charset="0"/>
              </a:rPr>
              <a:t>  </a:t>
            </a:r>
            <a:r>
              <a:rPr lang="tr-TR" sz="1400" b="1" dirty="0" err="1" smtClean="0">
                <a:latin typeface="Century" pitchFamily="18" charset="0"/>
              </a:rPr>
              <a:t>by</a:t>
            </a:r>
            <a:r>
              <a:rPr lang="tr-TR" sz="1400" b="1" dirty="0" smtClean="0">
                <a:latin typeface="Century" pitchFamily="18" charset="0"/>
              </a:rPr>
              <a:t> ERYAMAN TÜRKKENT İLKOKULU –ANKARA / TURKEY</a:t>
            </a:r>
            <a:endParaRPr lang="tr-TR" sz="1400" dirty="0">
              <a:latin typeface="Century" pitchFamily="18" charset="0"/>
            </a:endParaRPr>
          </a:p>
        </p:txBody>
      </p:sp>
      <p:pic>
        <p:nvPicPr>
          <p:cNvPr id="10" name="8.wav">
            <a:hlinkClick r:id="" action="ppaction://media"/>
          </p:cNvPr>
          <p:cNvPicPr>
            <a:picLocks noRot="1" noChangeAspect="1"/>
          </p:cNvPicPr>
          <p:nvPr>
            <a:wavAudioFile r:embed="rId2" name="8.wav"/>
          </p:nvPr>
        </p:nvPicPr>
        <p:blipFill>
          <a:blip r:embed="rId6" cstate="print"/>
          <a:stretch>
            <a:fillRect/>
          </a:stretch>
        </p:blipFill>
        <p:spPr>
          <a:xfrm>
            <a:off x="5652120" y="1772816"/>
            <a:ext cx="304800" cy="304800"/>
          </a:xfrm>
          <a:prstGeom prst="rect">
            <a:avLst/>
          </a:prstGeom>
        </p:spPr>
      </p:pic>
      <p:sp>
        <p:nvSpPr>
          <p:cNvPr id="8194" name="AutoShape 9"/>
          <p:cNvSpPr>
            <a:spLocks noChangeArrowheads="1"/>
          </p:cNvSpPr>
          <p:nvPr/>
        </p:nvSpPr>
        <p:spPr bwMode="auto">
          <a:xfrm>
            <a:off x="2051720" y="476672"/>
            <a:ext cx="5848350" cy="1080120"/>
          </a:xfrm>
          <a:prstGeom prst="flowChartAlternateProcess">
            <a:avLst/>
          </a:prstGeom>
          <a:solidFill>
            <a:srgbClr val="FFFFFF"/>
          </a:solidFill>
          <a:ln w="63500" cmpd="thickThin">
            <a:solidFill>
              <a:srgbClr val="C0504D"/>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err="1" smtClean="0">
                <a:ln>
                  <a:noFill/>
                </a:ln>
                <a:solidFill>
                  <a:schemeClr val="tx1"/>
                </a:solidFill>
                <a:effectLst/>
                <a:latin typeface="Century" pitchFamily="18" charset="0"/>
                <a:cs typeface="Arial" pitchFamily="34" charset="0"/>
              </a:rPr>
              <a:t>According</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to</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legend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snakes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don't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know</a:t>
            </a:r>
            <a:r>
              <a:rPr kumimoji="0" lang="tr-TR" sz="1400" b="1" i="0" u="none" strike="noStrike" cap="none" normalizeH="0" baseline="0" dirty="0" smtClean="0">
                <a:ln>
                  <a:noFill/>
                </a:ln>
                <a:solidFill>
                  <a:schemeClr val="tx1"/>
                </a:solidFill>
                <a:effectLst/>
                <a:latin typeface="Century" pitchFamily="18" charset="0"/>
                <a:cs typeface="Arial" pitchFamily="34" charset="0"/>
              </a:rPr>
              <a:t> Şahmeran is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dead</a:t>
            </a:r>
            <a:r>
              <a:rPr kumimoji="0" lang="tr-TR" sz="1400" b="1" i="0" u="none" strike="noStrike" cap="none" normalizeH="0" baseline="0" dirty="0" smtClean="0">
                <a:ln>
                  <a:noFill/>
                </a:ln>
                <a:solidFill>
                  <a:schemeClr val="tx1"/>
                </a:solidFill>
                <a:effectLst/>
                <a:latin typeface="Century" pitchFamily="18" charset="0"/>
                <a:cs typeface="Arial" pitchFamily="34" charset="0"/>
              </a:rPr>
              <a:t>.</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It</a:t>
            </a:r>
            <a:r>
              <a:rPr kumimoji="0" lang="tr-TR" sz="1400" b="1" i="0" u="none" strike="noStrike" cap="none" normalizeH="0" baseline="0" dirty="0" smtClean="0">
                <a:ln>
                  <a:noFill/>
                </a:ln>
                <a:solidFill>
                  <a:schemeClr val="tx1"/>
                </a:solidFill>
                <a:effectLst/>
                <a:latin typeface="Century" pitchFamily="18" charset="0"/>
                <a:cs typeface="Arial" pitchFamily="34" charset="0"/>
              </a:rPr>
              <a:t> is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believed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that</a:t>
            </a:r>
            <a:r>
              <a:rPr kumimoji="0" lang="tr-TR" sz="1400" b="1" i="0" u="none" strike="noStrike" cap="none" normalizeH="0" baseline="0" dirty="0" smtClean="0">
                <a:ln>
                  <a:noFill/>
                </a:ln>
                <a:solidFill>
                  <a:schemeClr val="tx1"/>
                </a:solidFill>
                <a:effectLst/>
                <a:latin typeface="Century" pitchFamily="18" charset="0"/>
                <a:cs typeface="Arial" pitchFamily="34" charset="0"/>
              </a:rPr>
              <a:t> on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day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they</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find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out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she</a:t>
            </a:r>
            <a:r>
              <a:rPr kumimoji="0" lang="tr-TR" sz="1400" b="1" i="0" u="none" strike="noStrike" cap="none" normalizeH="0" baseline="0" dirty="0" smtClean="0">
                <a:ln>
                  <a:noFill/>
                </a:ln>
                <a:solidFill>
                  <a:schemeClr val="tx1"/>
                </a:solidFill>
                <a:effectLst/>
                <a:latin typeface="Century" pitchFamily="18" charset="0"/>
                <a:cs typeface="Arial" pitchFamily="34" charset="0"/>
              </a:rPr>
              <a:t> is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dead</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that</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the</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snakes</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will</a:t>
            </a:r>
            <a:r>
              <a:rPr kumimoji="0" lang="tr-TR" sz="1400" b="1" i="0" u="none" strike="noStrike" cap="none" normalizeH="0" baseline="0" dirty="0" smtClean="0">
                <a:ln>
                  <a:noFill/>
                </a:ln>
                <a:solidFill>
                  <a:schemeClr val="tx1"/>
                </a:solidFill>
                <a:effectLst/>
                <a:latin typeface="Century" pitchFamily="18" charset="0"/>
                <a:cs typeface="Arial" pitchFamily="34" charset="0"/>
              </a:rPr>
              <a:t> </a:t>
            </a:r>
            <a:r>
              <a:rPr kumimoji="0" lang="tr-TR" sz="1400" b="1" i="0" u="none" strike="noStrike" cap="none" normalizeH="0" baseline="0" dirty="0" err="1" smtClean="0">
                <a:ln>
                  <a:noFill/>
                </a:ln>
                <a:solidFill>
                  <a:schemeClr val="tx1"/>
                </a:solidFill>
                <a:effectLst/>
                <a:latin typeface="Century" pitchFamily="18" charset="0"/>
                <a:cs typeface="Arial" pitchFamily="34" charset="0"/>
              </a:rPr>
              <a:t>occupy</a:t>
            </a:r>
            <a:r>
              <a:rPr kumimoji="0" lang="tr-TR" sz="1400" b="1" i="0" u="none" strike="noStrike" cap="none" normalizeH="0" baseline="0" dirty="0" smtClean="0">
                <a:ln>
                  <a:noFill/>
                </a:ln>
                <a:solidFill>
                  <a:schemeClr val="tx1"/>
                </a:solidFill>
                <a:effectLst/>
                <a:latin typeface="Century" pitchFamily="18" charset="0"/>
                <a:cs typeface="Arial" pitchFamily="34" charset="0"/>
              </a:rPr>
              <a:t> Tarsus.</a:t>
            </a:r>
          </a:p>
          <a:p>
            <a:pPr marL="0" marR="0" lvl="0" indent="0" algn="ctr" defTabSz="914400" rtl="0" eaLnBrk="1" fontAlgn="base" latinLnBrk="0" hangingPunct="1">
              <a:lnSpc>
                <a:spcPct val="100000"/>
              </a:lnSpc>
              <a:spcBef>
                <a:spcPct val="0"/>
              </a:spcBef>
              <a:spcAft>
                <a:spcPts val="1000"/>
              </a:spcAft>
              <a:buClrTx/>
              <a:buSzTx/>
              <a:buFontTx/>
              <a:buNone/>
              <a:tabLst/>
            </a:pPr>
            <a:r>
              <a:rPr lang="tr-TR" sz="1400" b="1" dirty="0" smtClean="0">
                <a:latin typeface="Century" pitchFamily="18" charset="0"/>
                <a:cs typeface="Arial" pitchFamily="34" charset="0"/>
              </a:rPr>
              <a:t>THE END</a:t>
            </a:r>
            <a:endParaRPr kumimoji="0" lang="tr-TR" sz="1400" b="1" i="0" u="none" strike="noStrike" cap="none" normalizeH="0" baseline="0" dirty="0" smtClean="0">
              <a:ln>
                <a:noFill/>
              </a:ln>
              <a:solidFill>
                <a:schemeClr val="tx1"/>
              </a:solidFill>
              <a:effectLst/>
              <a:latin typeface="Century" pitchFamily="18" charset="0"/>
              <a:cs typeface="Arial" pitchFamily="34" charset="0"/>
            </a:endParaRPr>
          </a:p>
        </p:txBody>
      </p:sp>
      <p:sp>
        <p:nvSpPr>
          <p:cNvPr id="8195" name="AutoShape 9"/>
          <p:cNvSpPr>
            <a:spLocks noChangeArrowheads="1"/>
          </p:cNvSpPr>
          <p:nvPr/>
        </p:nvSpPr>
        <p:spPr bwMode="auto">
          <a:xfrm>
            <a:off x="5724128" y="2204864"/>
            <a:ext cx="3148558" cy="1656184"/>
          </a:xfrm>
          <a:prstGeom prst="flowChartAlternateProcess">
            <a:avLst/>
          </a:prstGeom>
          <a:solidFill>
            <a:srgbClr val="FFFFFF"/>
          </a:solidFill>
          <a:ln w="63500" cmpd="thickThin">
            <a:solidFill>
              <a:srgbClr val="C0504D"/>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smtClean="0">
                <a:ln>
                  <a:noFill/>
                </a:ln>
                <a:solidFill>
                  <a:schemeClr val="tx1"/>
                </a:solidFill>
                <a:effectLst/>
                <a:latin typeface="Century" pitchFamily="18" charset="0"/>
                <a:cs typeface="Arial" pitchFamily="34" charset="0"/>
              </a:rPr>
              <a:t>Bu efsaneye göre Şahmeran’ın öldüğünü yılanlar bilmiyorlarmış. Bir gün bunu öğrendiklerinde Tarsus’u ele geçireceklerine inanılırmış.</a:t>
            </a:r>
            <a:endParaRPr kumimoji="0" lang="tr-TR" sz="1400" b="0" i="0" u="none" strike="noStrike" cap="none" normalizeH="0" baseline="0" dirty="0" smtClean="0">
              <a:ln>
                <a:noFill/>
              </a:ln>
              <a:solidFill>
                <a:schemeClr val="tx1"/>
              </a:solidFill>
              <a:effectLst/>
              <a:latin typeface="Century" pitchFamily="18"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tr-TR" sz="1400" b="1" i="0" u="none" strike="noStrike" cap="none" normalizeH="0" baseline="0" dirty="0" smtClean="0">
                <a:ln>
                  <a:noFill/>
                </a:ln>
                <a:solidFill>
                  <a:schemeClr val="tx1"/>
                </a:solidFill>
                <a:effectLst/>
                <a:latin typeface="Century" pitchFamily="18" charset="0"/>
                <a:cs typeface="Arial" pitchFamily="34" charset="0"/>
              </a:rPr>
              <a:t>SON</a:t>
            </a:r>
            <a:endParaRPr kumimoji="0" lang="tr-TR" sz="1800" b="0" i="0" u="none" strike="noStrike" cap="none" normalizeH="0" baseline="0" dirty="0" smtClean="0">
              <a:ln>
                <a:noFill/>
              </a:ln>
              <a:solidFill>
                <a:schemeClr val="tx1"/>
              </a:solidFill>
              <a:effectLst/>
              <a:latin typeface="Century" pitchFamily="18" charset="0"/>
              <a:cs typeface="Arial" pitchFamily="34" charset="0"/>
            </a:endParaRPr>
          </a:p>
        </p:txBody>
      </p:sp>
    </p:spTree>
  </p:cSld>
  <p:clrMapOvr>
    <a:masterClrMapping/>
  </p:clrMapOvr>
  <p:transition>
    <p:wheel spokes="3"/>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6"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902" fill="hold"/>
                                        <p:tgtEl>
                                          <p:spTgt spid="10"/>
                                        </p:tgtEl>
                                      </p:cBhvr>
                                    </p:cmd>
                                  </p:childTnLst>
                                </p:cTn>
                              </p:par>
                            </p:childTnLst>
                          </p:cTn>
                        </p:par>
                      </p:childTnLst>
                    </p:cTn>
                  </p:par>
                </p:childTnLst>
              </p:cTn>
              <p:nextCondLst>
                <p:cond evt="onClick" delay="0">
                  <p:tgtEl>
                    <p:spTgt spid="1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ündönümü">
  <a:themeElements>
    <a:clrScheme name="Gündönümü">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Gündönümü">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ündönümü">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358</TotalTime>
  <Words>983</Words>
  <Application>Microsoft Office PowerPoint</Application>
  <PresentationFormat>Ekran Gösterisi (4:3)</PresentationFormat>
  <Paragraphs>33</Paragraphs>
  <Slides>9</Slides>
  <Notes>0</Notes>
  <HiddenSlides>0</HiddenSlides>
  <MMClips>16</MMClips>
  <ScaleCrop>false</ScaleCrop>
  <HeadingPairs>
    <vt:vector size="4" baseType="variant">
      <vt:variant>
        <vt:lpstr>Tema</vt:lpstr>
      </vt:variant>
      <vt:variant>
        <vt:i4>1</vt:i4>
      </vt:variant>
      <vt:variant>
        <vt:lpstr>Slayt Başlıkları</vt:lpstr>
      </vt:variant>
      <vt:variant>
        <vt:i4>9</vt:i4>
      </vt:variant>
    </vt:vector>
  </HeadingPairs>
  <TitlesOfParts>
    <vt:vector size="10" baseType="lpstr">
      <vt:lpstr>Gündönümü</vt:lpstr>
      <vt:lpstr>Slayt 1</vt:lpstr>
      <vt:lpstr>Slayt 2</vt:lpstr>
      <vt:lpstr>Slayt 3</vt:lpstr>
      <vt:lpstr>Slayt 4</vt:lpstr>
      <vt:lpstr>Slayt 5</vt:lpstr>
      <vt:lpstr>Slayt 6</vt:lpstr>
      <vt:lpstr>Slayt 7</vt:lpstr>
      <vt:lpstr>Slayt 8</vt:lpstr>
      <vt:lpstr>Slayt 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berke</dc:creator>
  <cp:lastModifiedBy>admin</cp:lastModifiedBy>
  <cp:revision>53</cp:revision>
  <dcterms:created xsi:type="dcterms:W3CDTF">2014-12-24T15:50:33Z</dcterms:created>
  <dcterms:modified xsi:type="dcterms:W3CDTF">2015-02-06T20:31:41Z</dcterms:modified>
</cp:coreProperties>
</file>