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60A8CA-21B3-477B-A61B-7B310B8FB5D7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1378E0-A2B3-4644-B840-ADA57F9102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8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4B44C-FBD8-4C56-934A-25424852E7B8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0A3D-2057-443D-B56F-D3D59B867548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F47E-B3CE-4236-BBBC-9CDEDFB72E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1F83-CE0B-478F-BA54-A687EE5F10B0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4884-519C-4349-B9D4-867CEDD011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2120-0D3F-47C3-9A59-5209982E5F76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1FED-FFF9-4558-B208-23791DA537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1FC8-56D3-4A85-A670-4C87BD6065A4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7E01-1637-4E9C-AFB3-0685407D42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7767-0116-43F3-B3E6-3A643FA27AB1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71EE-2DA1-443B-A7EE-E19476FC63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CDCC-0296-467C-B6A0-5E430D9878B4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25A5-C743-44BA-BB5D-DD784C44D6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A877-DC02-450D-A889-6C3B0AEFCF35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901A-A8CD-4F51-8C9D-68E8189BDD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8A4B-AD1E-492E-BC96-D61A42B6A2F1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0636-A647-4FEF-938C-9F0BBC1DAC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2B12-CAA1-4EEE-8FE1-58F454CF827D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D166-F87D-4998-B260-573A48F80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0FBC-F0EF-47E2-9130-76BD7DF8F608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92EC-1B9F-4140-904B-267032DCE9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5792-7B11-42AA-AFB3-D158AD50A0BA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1431-8658-4718-AEC4-7ECACEBED7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58DD1-C88F-40B6-BEF8-3DBAB679D798}" type="datetimeFigureOut">
              <a:rPr lang="it-IT"/>
              <a:pPr>
                <a:defRPr/>
              </a:pPr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28145-80DD-4663-8184-BBD9E30621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465667" cy="3883037"/>
          </a:xfrm>
          <a:prstGeom prst="rect">
            <a:avLst/>
          </a:prstGeom>
          <a:noFill/>
          <a:ln w="38100" cmpd="sng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srgbClr val="92D050">
                <a:alpha val="20000"/>
              </a:srgbClr>
            </a:outerShdw>
          </a:effectLst>
          <a:scene3d>
            <a:camera prst="orthographicFront"/>
            <a:lightRig rig="balanced" dir="t"/>
          </a:scene3d>
          <a:sp3d prstMaterial="softEdge"/>
        </p:spPr>
      </p:pic>
      <p:sp>
        <p:nvSpPr>
          <p:cNvPr id="4" name="Rettangolo 3"/>
          <p:cNvSpPr/>
          <p:nvPr/>
        </p:nvSpPr>
        <p:spPr>
          <a:xfrm>
            <a:off x="1066345" y="2473387"/>
            <a:ext cx="70544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La nascita di Roma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(Romolo e Remo)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5575" y="5733256"/>
            <a:ext cx="7365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The </a:t>
            </a:r>
            <a:r>
              <a:rPr lang="it-IT" sz="2400" b="1" dirty="0" err="1">
                <a:solidFill>
                  <a:srgbClr val="FF0000"/>
                </a:solidFill>
              </a:rPr>
              <a:t>birth</a:t>
            </a:r>
            <a:r>
              <a:rPr lang="it-IT" sz="2400" b="1" dirty="0">
                <a:solidFill>
                  <a:srgbClr val="FF0000"/>
                </a:solidFill>
              </a:rPr>
              <a:t> of </a:t>
            </a:r>
            <a:r>
              <a:rPr lang="it-IT" sz="2400" b="1" dirty="0" smtClean="0">
                <a:solidFill>
                  <a:srgbClr val="FF0000"/>
                </a:solidFill>
              </a:rPr>
              <a:t>Rome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( </a:t>
            </a:r>
            <a:r>
              <a:rPr lang="it-IT" sz="2400" b="1" dirty="0" err="1" smtClean="0">
                <a:solidFill>
                  <a:srgbClr val="FF0000"/>
                </a:solidFill>
              </a:rPr>
              <a:t>Romulus</a:t>
            </a:r>
            <a:r>
              <a:rPr lang="it-IT" sz="2400" b="1" dirty="0" smtClean="0">
                <a:solidFill>
                  <a:srgbClr val="FF0000"/>
                </a:solidFill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</a:rPr>
              <a:t>Remus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36900">
            <a:off x="1303523" y="687740"/>
            <a:ext cx="6698024" cy="4040909"/>
          </a:xfrm>
          <a:prstGeom prst="rect">
            <a:avLst/>
          </a:prstGeom>
          <a:noFill/>
          <a:ln w="41275" cap="rnd" cmpd="dbl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075" name="CasellaDiTesto 2"/>
          <p:cNvSpPr txBox="1">
            <a:spLocks noChangeArrowheads="1"/>
          </p:cNvSpPr>
          <p:nvPr/>
        </p:nvSpPr>
        <p:spPr bwMode="auto">
          <a:xfrm>
            <a:off x="660058" y="5411450"/>
            <a:ext cx="77041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dirty="0">
                <a:latin typeface="Comic Sans MS" pitchFamily="66" charset="0"/>
              </a:rPr>
              <a:t>Rea Silvia ama il dio Marte.  Nascono due gemelli </a:t>
            </a:r>
          </a:p>
          <a:p>
            <a:pPr algn="ctr"/>
            <a:r>
              <a:rPr lang="it-IT" altLang="it-IT" sz="2000" dirty="0">
                <a:latin typeface="Comic Sans MS" pitchFamily="66" charset="0"/>
              </a:rPr>
              <a:t>(Romolo e Remo</a:t>
            </a:r>
            <a:r>
              <a:rPr lang="it-IT" altLang="it-IT" dirty="0" smtClean="0"/>
              <a:t>)</a:t>
            </a:r>
            <a:r>
              <a:rPr lang="en-US" altLang="it-IT" dirty="0"/>
              <a:t> </a:t>
            </a:r>
            <a:endParaRPr lang="en-US" altLang="it-IT" dirty="0" smtClean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Rea Silvia loves the god Mars .Twins are born</a:t>
            </a:r>
            <a:endParaRPr lang="it-IT" sz="24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(Romulus and Remus)</a:t>
            </a:r>
            <a:endParaRPr lang="it-IT" sz="2400" dirty="0">
              <a:solidFill>
                <a:srgbClr val="FF0000"/>
              </a:solidFill>
            </a:endParaRPr>
          </a:p>
          <a:p>
            <a:pPr algn="ctr"/>
            <a:endParaRPr lang="it-IT" alt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663537">
            <a:off x="1000100" y="714356"/>
            <a:ext cx="6929454" cy="4191445"/>
          </a:xfrm>
          <a:ln w="38100" cap="flat">
            <a:solidFill>
              <a:schemeClr val="tx1"/>
            </a:solidFill>
            <a:prstDash val="solid"/>
            <a:bevel/>
          </a:ln>
        </p:spPr>
      </p:pic>
      <p:sp>
        <p:nvSpPr>
          <p:cNvPr id="4099" name="CasellaDiTesto 1"/>
          <p:cNvSpPr txBox="1">
            <a:spLocks noChangeArrowheads="1"/>
          </p:cNvSpPr>
          <p:nvPr/>
        </p:nvSpPr>
        <p:spPr bwMode="auto">
          <a:xfrm>
            <a:off x="900053" y="5732463"/>
            <a:ext cx="7488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Comic Sans MS" pitchFamily="66" charset="0"/>
              </a:rPr>
              <a:t>I gemelli vengono gettati nel </a:t>
            </a:r>
            <a:r>
              <a:rPr lang="it-IT" altLang="it-IT" dirty="0" smtClean="0">
                <a:latin typeface="Comic Sans MS" pitchFamily="66" charset="0"/>
              </a:rPr>
              <a:t>Tevere</a:t>
            </a:r>
          </a:p>
          <a:p>
            <a:pPr algn="ctr"/>
            <a:r>
              <a:rPr lang="en-US" alt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altLang="it-IT" sz="2400" b="1" dirty="0">
                <a:solidFill>
                  <a:srgbClr val="FF0000"/>
                </a:solidFill>
                <a:latin typeface="Comic Sans MS" pitchFamily="66" charset="0"/>
              </a:rPr>
              <a:t>twins are thrown into the Tiber</a:t>
            </a:r>
            <a:endParaRPr lang="it-IT" alt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it-IT" alt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2"/>
          <p:cNvSpPr txBox="1">
            <a:spLocks noChangeArrowheads="1"/>
          </p:cNvSpPr>
          <p:nvPr/>
        </p:nvSpPr>
        <p:spPr bwMode="auto">
          <a:xfrm>
            <a:off x="395288" y="6021388"/>
            <a:ext cx="828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Comic Sans MS" pitchFamily="66" charset="0"/>
              </a:rPr>
              <a:t>I gemelli </a:t>
            </a:r>
            <a:r>
              <a:rPr lang="it-IT" altLang="it-IT" dirty="0" smtClean="0">
                <a:latin typeface="Comic Sans MS" pitchFamily="66" charset="0"/>
              </a:rPr>
              <a:t>sono </a:t>
            </a:r>
            <a:r>
              <a:rPr lang="it-IT" altLang="it-IT" dirty="0">
                <a:latin typeface="Comic Sans MS" pitchFamily="66" charset="0"/>
              </a:rPr>
              <a:t>allattati da una </a:t>
            </a:r>
            <a:r>
              <a:rPr lang="it-IT" altLang="it-IT" dirty="0" smtClean="0">
                <a:latin typeface="Comic Sans MS" pitchFamily="66" charset="0"/>
              </a:rPr>
              <a:t>lupa</a:t>
            </a:r>
          </a:p>
          <a:p>
            <a:pPr algn="ctr"/>
            <a:r>
              <a:rPr lang="en-US" altLang="it-IT" sz="2400" b="1" dirty="0">
                <a:solidFill>
                  <a:srgbClr val="FF0000"/>
                </a:solidFill>
                <a:latin typeface="Comic Sans MS" pitchFamily="66" charset="0"/>
              </a:rPr>
              <a:t>The twins were suckled by a she-wolf</a:t>
            </a:r>
            <a:endParaRPr lang="it-IT" alt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5375">
            <a:off x="679199" y="1112500"/>
            <a:ext cx="7802606" cy="4370001"/>
          </a:xfrm>
          <a:prstGeom prst="rect">
            <a:avLst/>
          </a:prstGeom>
          <a:noFill/>
          <a:ln w="28575" cap="rnd" cmpd="dbl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86710" cy="492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7" name="CasellaDiTesto 4"/>
          <p:cNvSpPr txBox="1">
            <a:spLocks noChangeArrowheads="1"/>
          </p:cNvSpPr>
          <p:nvPr/>
        </p:nvSpPr>
        <p:spPr bwMode="auto">
          <a:xfrm>
            <a:off x="646891" y="5733256"/>
            <a:ext cx="8064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dirty="0">
                <a:latin typeface="Comic Sans MS" pitchFamily="66" charset="0"/>
              </a:rPr>
              <a:t>Il pastore Faustolo </a:t>
            </a:r>
            <a:r>
              <a:rPr lang="it-IT" altLang="it-IT" dirty="0" smtClean="0">
                <a:latin typeface="Comic Sans MS" pitchFamily="66" charset="0"/>
              </a:rPr>
              <a:t>porta </a:t>
            </a:r>
            <a:r>
              <a:rPr lang="it-IT" altLang="it-IT" dirty="0">
                <a:latin typeface="Comic Sans MS" pitchFamily="66" charset="0"/>
              </a:rPr>
              <a:t>a casa i gemelli e li </a:t>
            </a:r>
            <a:r>
              <a:rPr lang="it-IT" altLang="it-IT" dirty="0" smtClean="0">
                <a:latin typeface="Comic Sans MS" pitchFamily="66" charset="0"/>
              </a:rPr>
              <a:t>chiama </a:t>
            </a:r>
            <a:r>
              <a:rPr lang="it-IT" altLang="it-IT" dirty="0">
                <a:latin typeface="Comic Sans MS" pitchFamily="66" charset="0"/>
              </a:rPr>
              <a:t>Romolo e </a:t>
            </a:r>
            <a:r>
              <a:rPr lang="it-IT" altLang="it-IT" dirty="0" smtClean="0">
                <a:latin typeface="Comic Sans MS" pitchFamily="66" charset="0"/>
              </a:rPr>
              <a:t>Remo</a:t>
            </a:r>
          </a:p>
          <a:p>
            <a:pPr algn="ctr"/>
            <a:r>
              <a:rPr lang="en-US" altLang="it-IT" sz="2400" b="1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alt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he </a:t>
            </a:r>
            <a:r>
              <a:rPr lang="en-US" altLang="it-IT" sz="2400" b="1" dirty="0">
                <a:solidFill>
                  <a:srgbClr val="FF0000"/>
                </a:solidFill>
                <a:latin typeface="Comic Sans MS" pitchFamily="66" charset="0"/>
              </a:rPr>
              <a:t>shepherd </a:t>
            </a:r>
            <a:r>
              <a:rPr lang="en-US" alt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Faustolo</a:t>
            </a:r>
            <a:r>
              <a:rPr lang="en-US" alt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altLang="it-IT" sz="2400" b="1" dirty="0">
                <a:solidFill>
                  <a:srgbClr val="FF0000"/>
                </a:solidFill>
                <a:latin typeface="Comic Sans MS" pitchFamily="66" charset="0"/>
              </a:rPr>
              <a:t>brings home the twins </a:t>
            </a:r>
            <a:r>
              <a:rPr lang="en-US" alt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altLang="it-IT" sz="2400" b="1" dirty="0">
                <a:solidFill>
                  <a:srgbClr val="FF0000"/>
                </a:solidFill>
                <a:latin typeface="Comic Sans MS" pitchFamily="66" charset="0"/>
              </a:rPr>
              <a:t>calls them Romulus and </a:t>
            </a:r>
            <a:r>
              <a:rPr lang="en-US" alt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Remus</a:t>
            </a:r>
            <a:endParaRPr lang="it-IT" alt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7462858" cy="4156870"/>
          </a:xfrm>
          <a:prstGeom prst="rect">
            <a:avLst/>
          </a:prstGeom>
          <a:noFill/>
          <a:ln w="50800" cap="rnd" cmpd="thickThin">
            <a:solidFill>
              <a:schemeClr val="tx1"/>
            </a:solidFill>
            <a:prstDash val="lgDash"/>
            <a:round/>
            <a:headEnd/>
            <a:tailEnd/>
          </a:ln>
          <a:scene3d>
            <a:camera prst="isometricRightUp">
              <a:rot lat="2100000" lon="18899998" rev="21299999"/>
            </a:camera>
            <a:lightRig rig="threePt" dir="t"/>
          </a:scene3d>
          <a:sp3d extrusionH="76200" prstMaterial="matte">
            <a:extrusionClr>
              <a:schemeClr val="accent2">
                <a:lumMod val="40000"/>
                <a:lumOff val="60000"/>
              </a:schemeClr>
            </a:extrusionClr>
          </a:sp3d>
        </p:spPr>
      </p:pic>
      <p:sp>
        <p:nvSpPr>
          <p:cNvPr id="7171" name="CasellaDiTesto 5"/>
          <p:cNvSpPr txBox="1">
            <a:spLocks noChangeArrowheads="1"/>
          </p:cNvSpPr>
          <p:nvPr/>
        </p:nvSpPr>
        <p:spPr bwMode="auto">
          <a:xfrm>
            <a:off x="2699792" y="5516563"/>
            <a:ext cx="5400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/>
              <a:t>I gemelli </a:t>
            </a:r>
            <a:r>
              <a:rPr lang="it-IT" dirty="0" smtClean="0"/>
              <a:t>osservano </a:t>
            </a:r>
            <a:r>
              <a:rPr lang="it-IT" dirty="0"/>
              <a:t>il </a:t>
            </a:r>
            <a:r>
              <a:rPr lang="it-IT" dirty="0" smtClean="0"/>
              <a:t>cielo;  Romolo  vede </a:t>
            </a:r>
            <a:r>
              <a:rPr lang="it-IT" dirty="0"/>
              <a:t>più </a:t>
            </a:r>
            <a:r>
              <a:rPr lang="it-IT" dirty="0" smtClean="0"/>
              <a:t>uccelli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twins look at the sky; Romulus sees more birds</a:t>
            </a:r>
            <a:endParaRPr lang="it-IT" sz="2400" dirty="0">
              <a:solidFill>
                <a:srgbClr val="FF0000"/>
              </a:solidFill>
            </a:endParaRP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215238" cy="3725368"/>
          </a:xfrm>
          <a:prstGeom prst="rect">
            <a:avLst/>
          </a:prstGeom>
          <a:noFill/>
          <a:ln w="57150" cap="rnd" cmpd="thinThick">
            <a:solidFill>
              <a:schemeClr val="tx1"/>
            </a:solidFill>
            <a:round/>
            <a:headEnd/>
            <a:tailEnd/>
          </a:ln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8195" name="CasellaDiTesto 4"/>
          <p:cNvSpPr txBox="1">
            <a:spLocks noChangeArrowheads="1"/>
          </p:cNvSpPr>
          <p:nvPr/>
        </p:nvSpPr>
        <p:spPr bwMode="auto">
          <a:xfrm>
            <a:off x="3059113" y="5465763"/>
            <a:ext cx="280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Romolo </a:t>
            </a:r>
            <a:r>
              <a:rPr lang="it-IT" dirty="0" smtClean="0"/>
              <a:t>uccide Remo</a:t>
            </a:r>
          </a:p>
          <a:p>
            <a:r>
              <a:rPr lang="it-IT" b="1" dirty="0" err="1">
                <a:solidFill>
                  <a:srgbClr val="FF0000"/>
                </a:solidFill>
              </a:rPr>
              <a:t>Romulus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kills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Remus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43900" cy="3929149"/>
          </a:xfrm>
          <a:prstGeom prst="rect">
            <a:avLst/>
          </a:prstGeom>
          <a:ln w="8255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1835696" y="5517232"/>
            <a:ext cx="45222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Romolo diventa re di </a:t>
            </a:r>
            <a:r>
              <a:rPr lang="it-IT" dirty="0" smtClean="0"/>
              <a:t>Roma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Romulus becomes the King of Rome</a:t>
            </a:r>
            <a:endParaRPr lang="it-IT" sz="2400" dirty="0">
              <a:solidFill>
                <a:srgbClr val="FF0000"/>
              </a:solidFill>
            </a:endParaRPr>
          </a:p>
          <a:p>
            <a:pPr algn="ctr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azza S. Pietro s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126" y="127591"/>
            <a:ext cx="6597753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 descr="capitale colosseo ian.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2933910" cy="2175140"/>
          </a:xfrm>
          <a:prstGeom prst="rect">
            <a:avLst/>
          </a:prstGeom>
          <a:ln w="50800" cmpd="sng"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4" name="Immagine 3" descr="acquedotto romano nic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3813">
            <a:off x="3779512" y="4168948"/>
            <a:ext cx="5214942" cy="2285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magine 4" descr="capitale casa massima ian.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30353">
            <a:off x="415522" y="2699664"/>
            <a:ext cx="3530161" cy="2617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785786" y="5072074"/>
            <a:ext cx="5612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 caput mundi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1070</TotalTime>
  <Words>146</Words>
  <Application>Microsoft Office PowerPoint</Application>
  <PresentationFormat>Presentazione su schermo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X</dc:creator>
  <cp:lastModifiedBy>X</cp:lastModifiedBy>
  <cp:revision>28</cp:revision>
  <dcterms:created xsi:type="dcterms:W3CDTF">2015-01-15T11:28:23Z</dcterms:created>
  <dcterms:modified xsi:type="dcterms:W3CDTF">2015-02-06T15:54:16Z</dcterms:modified>
</cp:coreProperties>
</file>